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0" r:id="rId3"/>
    <p:sldId id="261" r:id="rId4"/>
    <p:sldId id="262" r:id="rId5"/>
    <p:sldId id="263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437" autoAdjust="0"/>
    <p:restoredTop sz="94660"/>
  </p:normalViewPr>
  <p:slideViewPr>
    <p:cSldViewPr>
      <p:cViewPr varScale="1">
        <p:scale>
          <a:sx n="110" d="100"/>
          <a:sy n="110" d="100"/>
        </p:scale>
        <p:origin x="-19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85821-B038-413C-BA86-B3ED6DCD0F8A}" type="datetimeFigureOut">
              <a:rPr lang="en-US" smtClean="0"/>
              <a:pPr/>
              <a:t>11/4/2013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A9854-7FBC-4C12-A6DB-17648D5B1E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375520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Temppeliaukio</a:t>
            </a:r>
            <a:r>
              <a:rPr lang="en-US" dirty="0" smtClean="0"/>
              <a:t> Church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5105400"/>
            <a:ext cx="40767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19200"/>
            <a:ext cx="83312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Olavinlinna</a:t>
            </a:r>
            <a:r>
              <a:rPr lang="en-US" dirty="0" smtClean="0"/>
              <a:t> Castle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6553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295400"/>
            <a:ext cx="3276600" cy="246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Moomin</a:t>
            </a:r>
            <a:r>
              <a:rPr lang="en-US" dirty="0" smtClean="0"/>
              <a:t>!!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1498600"/>
            <a:ext cx="62992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Blown Glass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2895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9624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8600"/>
            <a:ext cx="25400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</Words>
  <Application>Microsoft Office PowerPoint</Application>
  <PresentationFormat>On-screen Show (4:3)</PresentationFormat>
  <Paragraphs>4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Temppeliaukio Church</vt:lpstr>
      <vt:lpstr>Olavinlinna Castle</vt:lpstr>
      <vt:lpstr>Moomin!!</vt:lpstr>
      <vt:lpstr>Blown Glass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</dc:title>
  <dc:creator>Gordon</dc:creator>
  <cp:lastModifiedBy>Renee</cp:lastModifiedBy>
  <cp:revision>5</cp:revision>
  <dcterms:created xsi:type="dcterms:W3CDTF">2012-03-12T07:27:04Z</dcterms:created>
  <dcterms:modified xsi:type="dcterms:W3CDTF">2013-11-05T07:52:50Z</dcterms:modified>
</cp:coreProperties>
</file>