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0" r:id="rId4"/>
    <p:sldId id="259" r:id="rId5"/>
    <p:sldId id="264" r:id="rId6"/>
    <p:sldId id="281" r:id="rId7"/>
    <p:sldId id="290" r:id="rId8"/>
    <p:sldId id="291" r:id="rId9"/>
    <p:sldId id="285" r:id="rId10"/>
    <p:sldId id="286" r:id="rId11"/>
    <p:sldId id="284" r:id="rId12"/>
    <p:sldId id="289" r:id="rId13"/>
    <p:sldId id="288" r:id="rId14"/>
    <p:sldId id="28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5" d="100"/>
          <a:sy n="105" d="100"/>
        </p:scale>
        <p:origin x="-1200" y="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heme" Target="theme/theme1.xml"/><Relationship Id="rId4" Type="http://schemas.openxmlformats.org/officeDocument/2006/relationships/slide" Target="slides/slide3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FF48E-090F-0946-B423-2F16BAAD94FA}" type="datetimeFigureOut">
              <a:rPr lang="en-US" smtClean="0"/>
              <a:t>2/16/11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7950A-888D-3E4E-97BA-A9D71F263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5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950A-888D-3E4E-97BA-A9D71F26348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950A-888D-3E4E-97BA-A9D71F2634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7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Romanian Flag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950A-888D-3E4E-97BA-A9D71F2634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3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Coat</a:t>
            </a:r>
            <a:r>
              <a:rPr lang="en-US" baseline="0" dirty="0" smtClean="0"/>
              <a:t> of Arms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950A-888D-3E4E-97BA-A9D71F2634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Banat Romanian costume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7950A-888D-3E4E-97BA-A9D71F2634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E353D-D654-D748-AB94-1A96ED400409}" type="datetimeFigureOut">
              <a:rPr lang="en-US" smtClean="0"/>
              <a:t>2/16/11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1693-39A9-2243-8C9B-442C4A988D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77" y="1075267"/>
            <a:ext cx="7967646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111" y="1947338"/>
            <a:ext cx="234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ea typeface="Wingdings"/>
                <a:cs typeface="Wingdings"/>
                <a:sym typeface="Wingdings"/>
              </a:rPr>
              <a:t>We are here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9058" y="1955793"/>
            <a:ext cx="1310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Romania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231900"/>
            <a:ext cx="5080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1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3" y="0"/>
            <a:ext cx="4660900" cy="4152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4038600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30" y="3768878"/>
            <a:ext cx="4498516" cy="2980267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6556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57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0"/>
            <a:ext cx="6470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2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41300"/>
            <a:ext cx="5943600" cy="637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67" y="278190"/>
            <a:ext cx="41656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0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0"/>
            <a:ext cx="4980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00" y="177800"/>
            <a:ext cx="43688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8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Romanian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/>
              <a:t>Good morning.	</a:t>
            </a:r>
            <a:r>
              <a:rPr lang="ro-RO" sz="2400" dirty="0" smtClean="0"/>
              <a:t>	</a:t>
            </a:r>
            <a:r>
              <a:rPr lang="ro-RO" sz="2400" b="1" dirty="0" smtClean="0"/>
              <a:t>Bună </a:t>
            </a:r>
            <a:r>
              <a:rPr lang="ro-RO" sz="2400" b="1" dirty="0"/>
              <a:t>dimineaţa.</a:t>
            </a:r>
            <a:r>
              <a:rPr lang="ro-RO" sz="2400" dirty="0"/>
              <a:t>	</a:t>
            </a:r>
            <a:r>
              <a:rPr lang="ro-RO" sz="2400" b="1" dirty="0" smtClean="0"/>
              <a:t>Boo</a:t>
            </a:r>
            <a:r>
              <a:rPr lang="ro-RO" sz="2400" dirty="0"/>
              <a:t>-nuh di-mi-</a:t>
            </a:r>
            <a:r>
              <a:rPr lang="ro-RO" sz="2400" b="1" dirty="0"/>
              <a:t>na</a:t>
            </a:r>
            <a:r>
              <a:rPr lang="ro-RO" sz="2400" dirty="0"/>
              <a:t>-tsa	</a:t>
            </a:r>
          </a:p>
          <a:p>
            <a:r>
              <a:rPr lang="ro-RO" sz="2400" dirty="0"/>
              <a:t>Hello/Good day.	</a:t>
            </a:r>
            <a:r>
              <a:rPr lang="ro-RO" sz="2400" b="1" dirty="0"/>
              <a:t>Bună ziua.</a:t>
            </a:r>
            <a:r>
              <a:rPr lang="ro-RO" sz="2400" dirty="0"/>
              <a:t>	</a:t>
            </a:r>
            <a:r>
              <a:rPr lang="ro-RO" sz="2400" dirty="0" smtClean="0"/>
              <a:t>		</a:t>
            </a:r>
            <a:r>
              <a:rPr lang="ro-RO" sz="2400" b="1" dirty="0" smtClean="0"/>
              <a:t>Boo</a:t>
            </a:r>
            <a:r>
              <a:rPr lang="ro-RO" sz="2400" dirty="0"/>
              <a:t>-nuh </a:t>
            </a:r>
            <a:r>
              <a:rPr lang="ro-RO" sz="2400" b="1" dirty="0"/>
              <a:t>zee</a:t>
            </a:r>
            <a:r>
              <a:rPr lang="ro-RO" sz="2400" dirty="0"/>
              <a:t>-wa.	</a:t>
            </a:r>
          </a:p>
          <a:p>
            <a:r>
              <a:rPr lang="ro-RO" sz="2400" dirty="0"/>
              <a:t>Good evening.	</a:t>
            </a:r>
            <a:r>
              <a:rPr lang="ro-RO" sz="2400" dirty="0" smtClean="0"/>
              <a:t>	</a:t>
            </a:r>
            <a:r>
              <a:rPr lang="ro-RO" sz="2400" b="1" dirty="0" smtClean="0"/>
              <a:t>Bună </a:t>
            </a:r>
            <a:r>
              <a:rPr lang="ro-RO" sz="2400" b="1" dirty="0"/>
              <a:t>seara.</a:t>
            </a:r>
            <a:r>
              <a:rPr lang="ro-RO" sz="2400" dirty="0"/>
              <a:t>	</a:t>
            </a:r>
            <a:r>
              <a:rPr lang="ro-RO" sz="2400" dirty="0" smtClean="0"/>
              <a:t>	</a:t>
            </a:r>
            <a:r>
              <a:rPr lang="ro-RO" sz="2400" b="1" dirty="0" smtClean="0"/>
              <a:t>Boo</a:t>
            </a:r>
            <a:r>
              <a:rPr lang="ro-RO" sz="2400" dirty="0"/>
              <a:t>-nuh </a:t>
            </a:r>
            <a:r>
              <a:rPr lang="ro-RO" sz="2400" b="1" dirty="0"/>
              <a:t>sea</a:t>
            </a:r>
            <a:r>
              <a:rPr lang="ro-RO" sz="2400" dirty="0"/>
              <a:t>-ra.	</a:t>
            </a:r>
          </a:p>
          <a:p>
            <a:r>
              <a:rPr lang="da-DK" sz="2400" dirty="0"/>
              <a:t>Good-</a:t>
            </a:r>
            <a:r>
              <a:rPr lang="da-DK" sz="2400" dirty="0" err="1"/>
              <a:t>bye</a:t>
            </a:r>
            <a:r>
              <a:rPr lang="da-DK" sz="2400" dirty="0"/>
              <a:t>.	</a:t>
            </a:r>
            <a:r>
              <a:rPr lang="da-DK" sz="2400" dirty="0" smtClean="0"/>
              <a:t>		</a:t>
            </a:r>
            <a:r>
              <a:rPr lang="da-DK" sz="2400" b="1" dirty="0" smtClean="0"/>
              <a:t>La </a:t>
            </a:r>
            <a:r>
              <a:rPr lang="da-DK" sz="2400" b="1" dirty="0" err="1"/>
              <a:t>revedere</a:t>
            </a:r>
            <a:r>
              <a:rPr lang="da-DK" sz="2400" b="1" dirty="0"/>
              <a:t>.</a:t>
            </a:r>
            <a:r>
              <a:rPr lang="da-DK" sz="2400" dirty="0"/>
              <a:t>	</a:t>
            </a:r>
            <a:r>
              <a:rPr lang="da-DK" sz="2400" dirty="0" smtClean="0"/>
              <a:t>	La </a:t>
            </a:r>
            <a:r>
              <a:rPr lang="da-DK" sz="2400" dirty="0"/>
              <a:t>rev-</a:t>
            </a:r>
            <a:r>
              <a:rPr lang="da-DK" sz="2400" dirty="0" err="1"/>
              <a:t>eh</a:t>
            </a:r>
            <a:r>
              <a:rPr lang="da-DK" sz="2400" dirty="0"/>
              <a:t>-</a:t>
            </a:r>
            <a:r>
              <a:rPr lang="da-DK" sz="2400" b="1" dirty="0"/>
              <a:t>de</a:t>
            </a:r>
            <a:r>
              <a:rPr lang="da-DK" sz="2400" dirty="0"/>
              <a:t>-</a:t>
            </a:r>
            <a:r>
              <a:rPr lang="da-DK" sz="2400" dirty="0" err="1"/>
              <a:t>ray</a:t>
            </a:r>
            <a:r>
              <a:rPr lang="da-DK" sz="2400" dirty="0"/>
              <a:t>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24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of the Week in Romanian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Can you guess them?</a:t>
            </a:r>
          </a:p>
          <a:p>
            <a:endParaRPr lang="en-US" dirty="0"/>
          </a:p>
          <a:p>
            <a:r>
              <a:rPr lang="en-US" b="1" dirty="0" err="1"/>
              <a:t>luni</a:t>
            </a:r>
            <a:r>
              <a:rPr lang="en-US" b="1" dirty="0"/>
              <a:t> </a:t>
            </a:r>
            <a:r>
              <a:rPr lang="en-US" b="1" dirty="0" smtClean="0"/>
              <a:t>					loon</a:t>
            </a:r>
            <a:r>
              <a:rPr lang="en-US" dirty="0" smtClean="0"/>
              <a:t>’ </a:t>
            </a:r>
            <a:r>
              <a:rPr lang="en-US" b="1" dirty="0" smtClean="0"/>
              <a:t>		</a:t>
            </a:r>
            <a:endParaRPr lang="en-US" dirty="0"/>
          </a:p>
          <a:p>
            <a:r>
              <a:rPr lang="en-US" b="1" dirty="0" err="1"/>
              <a:t>marţi</a:t>
            </a:r>
            <a:r>
              <a:rPr lang="en-US" b="1" dirty="0"/>
              <a:t> </a:t>
            </a:r>
            <a:r>
              <a:rPr lang="en-US" b="1" dirty="0" smtClean="0"/>
              <a:t>					marts</a:t>
            </a:r>
            <a:r>
              <a:rPr lang="en-US" dirty="0" smtClean="0"/>
              <a:t>’ </a:t>
            </a:r>
            <a:endParaRPr lang="en-US" dirty="0"/>
          </a:p>
          <a:p>
            <a:r>
              <a:rPr lang="en-US" b="1" dirty="0" err="1"/>
              <a:t>miercuri</a:t>
            </a:r>
            <a:r>
              <a:rPr lang="en-US" b="1" dirty="0"/>
              <a:t> </a:t>
            </a:r>
            <a:r>
              <a:rPr lang="en-US" b="1" dirty="0" smtClean="0"/>
              <a:t>				</a:t>
            </a:r>
            <a:r>
              <a:rPr lang="en-US" dirty="0" err="1"/>
              <a:t>myer-</a:t>
            </a:r>
            <a:r>
              <a:rPr lang="en-US" b="1" dirty="0" err="1" smtClean="0"/>
              <a:t>koor</a:t>
            </a:r>
            <a:r>
              <a:rPr lang="en-US" b="1" dirty="0" smtClean="0"/>
              <a:t>’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b="1" dirty="0" err="1" smtClean="0"/>
              <a:t>joi</a:t>
            </a:r>
            <a:r>
              <a:rPr lang="en-US" b="1" dirty="0" smtClean="0"/>
              <a:t> 						</a:t>
            </a:r>
            <a:r>
              <a:rPr lang="en-US" b="1" dirty="0" err="1" smtClean="0"/>
              <a:t>zho</a:t>
            </a:r>
            <a:r>
              <a:rPr lang="en-US" dirty="0" smtClean="0"/>
              <a:t>’ </a:t>
            </a:r>
          </a:p>
          <a:p>
            <a:r>
              <a:rPr lang="en-US" b="1" dirty="0" err="1" smtClean="0"/>
              <a:t>vineri</a:t>
            </a:r>
            <a:r>
              <a:rPr lang="en-US" b="1" dirty="0" smtClean="0"/>
              <a:t> 					</a:t>
            </a:r>
            <a:r>
              <a:rPr lang="en-US" b="1" dirty="0"/>
              <a:t>vi</a:t>
            </a:r>
            <a:r>
              <a:rPr lang="en-US" dirty="0"/>
              <a:t>-</a:t>
            </a:r>
            <a:r>
              <a:rPr lang="en-US" dirty="0" err="1" smtClean="0"/>
              <a:t>ner</a:t>
            </a:r>
            <a:r>
              <a:rPr lang="en-US" dirty="0" smtClean="0"/>
              <a:t>’ </a:t>
            </a:r>
            <a:endParaRPr lang="en-US" dirty="0"/>
          </a:p>
          <a:p>
            <a:r>
              <a:rPr lang="en-US" b="1" dirty="0" err="1"/>
              <a:t>sâmbătă</a:t>
            </a:r>
            <a:r>
              <a:rPr lang="en-US" b="1" dirty="0"/>
              <a:t>   </a:t>
            </a:r>
            <a:r>
              <a:rPr lang="en-US" b="1" dirty="0" smtClean="0"/>
              <a:t>			</a:t>
            </a:r>
            <a:r>
              <a:rPr lang="en-US" b="1" dirty="0" err="1"/>
              <a:t>sîm</a:t>
            </a:r>
            <a:r>
              <a:rPr lang="en-US" dirty="0" err="1"/>
              <a:t>-buh-tuh</a:t>
            </a:r>
            <a:r>
              <a:rPr lang="en-US" dirty="0"/>
              <a:t> </a:t>
            </a:r>
          </a:p>
          <a:p>
            <a:r>
              <a:rPr lang="en-US" b="1" dirty="0" err="1"/>
              <a:t>duminică</a:t>
            </a:r>
            <a:r>
              <a:rPr lang="en-US" b="1" dirty="0"/>
              <a:t> </a:t>
            </a:r>
            <a:r>
              <a:rPr lang="en-US" dirty="0"/>
              <a:t> </a:t>
            </a:r>
            <a:r>
              <a:rPr lang="en-US" dirty="0" smtClean="0"/>
              <a:t>			</a:t>
            </a:r>
            <a:r>
              <a:rPr lang="en-US" dirty="0"/>
              <a:t>doo-</a:t>
            </a:r>
            <a:r>
              <a:rPr lang="en-US" b="1" dirty="0"/>
              <a:t>mi</a:t>
            </a:r>
            <a:r>
              <a:rPr lang="en-US" dirty="0"/>
              <a:t>-</a:t>
            </a:r>
            <a:r>
              <a:rPr lang="en-US" dirty="0" err="1"/>
              <a:t>ni</a:t>
            </a:r>
            <a:r>
              <a:rPr lang="en-US" dirty="0"/>
              <a:t>-</a:t>
            </a:r>
            <a:r>
              <a:rPr lang="en-US" dirty="0" err="1"/>
              <a:t>kuh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5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91440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8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36</Words>
  <Application>Microsoft Macintosh PowerPoint</Application>
  <PresentationFormat>On-screen Show (4:3)</PresentationFormat>
  <Paragraphs>25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Romanian Phrases</vt:lpstr>
      <vt:lpstr>Days of the Week in Romanian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Koan Maurer</dc:creator>
  <cp:lastModifiedBy>Koan Maurer</cp:lastModifiedBy>
  <cp:revision>31</cp:revision>
  <dcterms:created xsi:type="dcterms:W3CDTF">2010-12-08T02:54:17Z</dcterms:created>
  <dcterms:modified xsi:type="dcterms:W3CDTF">2011-02-16T20:33:40Z</dcterms:modified>
</cp:coreProperties>
</file>