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9" r:id="rId3"/>
    <p:sldId id="257" r:id="rId4"/>
    <p:sldId id="260" r:id="rId5"/>
    <p:sldId id="258" r:id="rId6"/>
    <p:sldId id="279" r:id="rId7"/>
    <p:sldId id="276" r:id="rId8"/>
    <p:sldId id="262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8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9179-D75B-4D01-871D-B862B6CB95AC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B98C-CF87-44FC-A0B5-04D9C2A2C7B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9179-D75B-4D01-871D-B862B6CB95AC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B98C-CF87-44FC-A0B5-04D9C2A2C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9179-D75B-4D01-871D-B862B6CB95AC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B98C-CF87-44FC-A0B5-04D9C2A2C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9179-D75B-4D01-871D-B862B6CB95AC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B98C-CF87-44FC-A0B5-04D9C2A2C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9179-D75B-4D01-871D-B862B6CB95AC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B98C-CF87-44FC-A0B5-04D9C2A2C7B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9179-D75B-4D01-871D-B862B6CB95AC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B98C-CF87-44FC-A0B5-04D9C2A2C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9179-D75B-4D01-871D-B862B6CB95AC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B98C-CF87-44FC-A0B5-04D9C2A2C7B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9179-D75B-4D01-871D-B862B6CB95AC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B98C-CF87-44FC-A0B5-04D9C2A2C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9179-D75B-4D01-871D-B862B6CB95AC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B98C-CF87-44FC-A0B5-04D9C2A2C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9179-D75B-4D01-871D-B862B6CB95AC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B98C-CF87-44FC-A0B5-04D9C2A2C7B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9179-D75B-4D01-871D-B862B6CB95AC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B98C-CF87-44FC-A0B5-04D9C2A2C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A4F9179-D75B-4D01-871D-B862B6CB95AC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5D6B98C-CF87-44FC-A0B5-04D9C2A2C7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Spain and Peru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28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Users\Viccy\Desktop\Spain and Peru\Spain Fo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237" y="1524000"/>
            <a:ext cx="6428426" cy="427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532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Viccy\Desktop\Spain and Peru\Spain Flamenc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773" y="1295400"/>
            <a:ext cx="5867400" cy="4698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136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Viccy\Desktop\Spain and Peru\Spain Cath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437" y="1714605"/>
            <a:ext cx="6054409" cy="4534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171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Viccy\Desktop\Spain and Peru\Spain Bullfut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999" y="1447800"/>
            <a:ext cx="6405050" cy="430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322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Peru</a:t>
            </a:r>
            <a:endParaRPr lang="en-US" dirty="0"/>
          </a:p>
        </p:txBody>
      </p:sp>
      <p:pic>
        <p:nvPicPr>
          <p:cNvPr id="5122" name="Picture 2" descr="C:\Users\Viccy\Desktop\Spain and Peru\Peru Fla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752600"/>
            <a:ext cx="7086600" cy="4715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628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Viccy\Desktop\Spain and Peru\Peru Lima Cathedr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35063"/>
            <a:ext cx="6858000" cy="5051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786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Viccy\Desktop\Spain and Peru\Peru LIma Ci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738" y="1160462"/>
            <a:ext cx="7104062" cy="5321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45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Viccy\Desktop\Spain and Peru\peru Machu Pich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963" y="739774"/>
            <a:ext cx="6954837" cy="5209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410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Viccy\Desktop\Spain and Peru\Peru Peo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762000"/>
            <a:ext cx="8075612" cy="535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223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Viccy\Desktop\Spain and Peru\Peru Rainfore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800" y="1309688"/>
            <a:ext cx="6680200" cy="5003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733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 comparison..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Population</a:t>
            </a:r>
          </a:p>
          <a:p>
            <a:pPr lvl="1"/>
            <a:r>
              <a:rPr lang="en-US" dirty="0" smtClean="0"/>
              <a:t>United States – 313,000,000</a:t>
            </a:r>
          </a:p>
          <a:p>
            <a:pPr lvl="1"/>
            <a:r>
              <a:rPr lang="en-US" dirty="0" smtClean="0"/>
              <a:t>Spain – 46,000,000</a:t>
            </a:r>
          </a:p>
          <a:p>
            <a:pPr lvl="1"/>
            <a:r>
              <a:rPr lang="en-US" dirty="0" smtClean="0"/>
              <a:t>Peru – 29,000,000 – 50% younger than 25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Size</a:t>
            </a:r>
          </a:p>
          <a:p>
            <a:pPr lvl="1"/>
            <a:r>
              <a:rPr lang="en-US" dirty="0" smtClean="0"/>
              <a:t>United States - </a:t>
            </a:r>
            <a:r>
              <a:rPr lang="en-US" dirty="0"/>
              <a:t>3,717,727 </a:t>
            </a:r>
            <a:r>
              <a:rPr lang="en-US" dirty="0" smtClean="0"/>
              <a:t>Square Miles</a:t>
            </a:r>
          </a:p>
          <a:p>
            <a:pPr lvl="1"/>
            <a:r>
              <a:rPr lang="en-US" dirty="0" smtClean="0"/>
              <a:t>Spain </a:t>
            </a:r>
            <a:r>
              <a:rPr lang="en-US" smtClean="0"/>
              <a:t>– 195,364 </a:t>
            </a:r>
            <a:r>
              <a:rPr lang="en-US" dirty="0"/>
              <a:t>square </a:t>
            </a:r>
            <a:r>
              <a:rPr lang="en-US" dirty="0" smtClean="0"/>
              <a:t>miles (twice the size of Oregon)</a:t>
            </a:r>
          </a:p>
          <a:p>
            <a:pPr lvl="1"/>
            <a:r>
              <a:rPr lang="en-US" dirty="0" smtClean="0"/>
              <a:t>Peru - 512,000 </a:t>
            </a:r>
            <a:r>
              <a:rPr lang="en-US" dirty="0"/>
              <a:t>square </a:t>
            </a:r>
            <a:r>
              <a:rPr lang="en-US" dirty="0" smtClean="0"/>
              <a:t>miles (size of Alaska)</a:t>
            </a:r>
          </a:p>
          <a:p>
            <a:endParaRPr lang="en-US" dirty="0" smtClean="0"/>
          </a:p>
          <a:p>
            <a:r>
              <a:rPr lang="en-US" dirty="0" smtClean="0"/>
              <a:t>Income</a:t>
            </a:r>
          </a:p>
          <a:p>
            <a:pPr lvl="1"/>
            <a:r>
              <a:rPr lang="en-US" dirty="0" smtClean="0"/>
              <a:t>United States - $47,000</a:t>
            </a:r>
          </a:p>
          <a:p>
            <a:pPr lvl="1"/>
            <a:r>
              <a:rPr lang="en-US" dirty="0" smtClean="0"/>
              <a:t>Spain - $34,000</a:t>
            </a:r>
          </a:p>
          <a:p>
            <a:pPr lvl="1"/>
            <a:r>
              <a:rPr lang="en-US" dirty="0" smtClean="0"/>
              <a:t>Peru - $8,000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31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Viccy\Desktop\Spain and Peru\Peru Tum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0892" y="762000"/>
            <a:ext cx="3857625" cy="579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859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Peru?</a:t>
            </a:r>
            <a:endParaRPr lang="en-US" dirty="0"/>
          </a:p>
        </p:txBody>
      </p:sp>
      <p:pic>
        <p:nvPicPr>
          <p:cNvPr id="1026" name="Picture 2" descr="C:\Users\Viccy\Desktop\Spain and Peru\Peru Glob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76400"/>
            <a:ext cx="48006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Viccy\Desktop\Spain and Peru\Peru Ma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828800"/>
            <a:ext cx="38735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648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Spain?</a:t>
            </a:r>
            <a:endParaRPr lang="en-US" dirty="0"/>
          </a:p>
        </p:txBody>
      </p:sp>
      <p:pic>
        <p:nvPicPr>
          <p:cNvPr id="2051" name="Picture 3" descr="C:\Users\Viccy\Desktop\Spain and Peru\Spain Map Glob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95437"/>
            <a:ext cx="4487863" cy="448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Viccy\Desktop\Spain and Peru\Spain Ma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399" y="1915318"/>
            <a:ext cx="3883731" cy="384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97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Peru</a:t>
            </a:r>
          </a:p>
          <a:p>
            <a:pPr lvl="1"/>
            <a:r>
              <a:rPr lang="en-US" dirty="0" smtClean="0"/>
              <a:t>Fishing</a:t>
            </a:r>
          </a:p>
          <a:p>
            <a:pPr lvl="1"/>
            <a:r>
              <a:rPr lang="en-US" dirty="0" smtClean="0"/>
              <a:t>Mining</a:t>
            </a:r>
          </a:p>
          <a:p>
            <a:pPr lvl="1"/>
            <a:r>
              <a:rPr lang="en-US" dirty="0" smtClean="0"/>
              <a:t>Manufacturing</a:t>
            </a:r>
          </a:p>
          <a:p>
            <a:pPr lvl="1"/>
            <a:r>
              <a:rPr lang="en-US" dirty="0" smtClean="0"/>
              <a:t>Tourism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Spain</a:t>
            </a:r>
          </a:p>
          <a:p>
            <a:pPr lvl="1"/>
            <a:r>
              <a:rPr lang="en-US" dirty="0" smtClean="0"/>
              <a:t>Mining</a:t>
            </a:r>
          </a:p>
          <a:p>
            <a:pPr lvl="1"/>
            <a:r>
              <a:rPr lang="en-US" dirty="0" smtClean="0"/>
              <a:t>Metalworking</a:t>
            </a:r>
          </a:p>
          <a:p>
            <a:pPr lvl="1"/>
            <a:r>
              <a:rPr lang="en-US" dirty="0" smtClean="0"/>
              <a:t>Manufacturing</a:t>
            </a:r>
          </a:p>
          <a:p>
            <a:pPr lvl="1"/>
            <a:r>
              <a:rPr lang="en-US" dirty="0" smtClean="0"/>
              <a:t>Tourism</a:t>
            </a:r>
            <a:endParaRPr lang="en-US" dirty="0"/>
          </a:p>
        </p:txBody>
      </p:sp>
      <p:pic>
        <p:nvPicPr>
          <p:cNvPr id="3074" name="Picture 2" descr="C:\Users\Viccy\AppData\Local\Microsoft\Windows\Temporary Internet Files\Content.IE5\D2A14G1L\MC90028687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9" y="1371600"/>
            <a:ext cx="4291615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325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Spain</a:t>
            </a:r>
          </a:p>
        </p:txBody>
      </p:sp>
      <p:pic>
        <p:nvPicPr>
          <p:cNvPr id="12290" name="Picture 2" descr="C:\Users\Viccy\Desktop\Spain and Peru\Spain Fla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636" y="1600200"/>
            <a:ext cx="6934200" cy="4588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60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Viccy\Desktop\Spain and Peru\Spain Bea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512" y="1819381"/>
            <a:ext cx="6849196" cy="40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4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:\Users\Viccy\Desktop\Spain and Peru\Spain Hous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14400"/>
            <a:ext cx="5259622" cy="5259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599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:\Users\Viccy\Desktop\Spain and Peru\Spain Futb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474" y="1524000"/>
            <a:ext cx="6451802" cy="4254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790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82</TotalTime>
  <Words>92</Words>
  <Application>Microsoft Office PowerPoint</Application>
  <PresentationFormat>On-screen Show (4:3)</PresentationFormat>
  <Paragraphs>32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Clarity</vt:lpstr>
      <vt:lpstr>Spain and Peru</vt:lpstr>
      <vt:lpstr>First a comparison..</vt:lpstr>
      <vt:lpstr>Where is Peru?</vt:lpstr>
      <vt:lpstr>Where is Spain?</vt:lpstr>
      <vt:lpstr>Industries</vt:lpstr>
      <vt:lpstr>More About Spain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More About Peru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Spain and Peru</dc:title>
  <dc:creator>Viccy</dc:creator>
  <cp:lastModifiedBy>Pauline</cp:lastModifiedBy>
  <cp:revision>9</cp:revision>
  <dcterms:created xsi:type="dcterms:W3CDTF">2012-05-25T15:00:49Z</dcterms:created>
  <dcterms:modified xsi:type="dcterms:W3CDTF">2013-11-13T07:32:31Z</dcterms:modified>
</cp:coreProperties>
</file>