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4" r:id="rId9"/>
    <p:sldId id="265" r:id="rId10"/>
    <p:sldId id="268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30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4B48D-AAA5-ED45-8568-92645212990D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B31CA-0354-634B-8D05-F3EDF5863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7263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Turkey is bordered by the Black Sea, the Mediterranean Sea  and the sea of Marmara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B31CA-0354-634B-8D05-F3EDF586383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7622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B31CA-0354-634B-8D05-F3EDF586383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7622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Turkey is bordered by the Black Sea, the Mediterranean Sea  and the sea of Marmara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B31CA-0354-634B-8D05-F3EDF58638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7622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B31CA-0354-634B-8D05-F3EDF586383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7622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largest city in </a:t>
            </a:r>
            <a:r>
              <a:rPr lang="en-US" dirty="0" err="1" smtClean="0"/>
              <a:t>europe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B31CA-0354-634B-8D05-F3EDF586383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7622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largest city in </a:t>
            </a:r>
            <a:r>
              <a:rPr lang="en-US" smtClean="0"/>
              <a:t>europe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B31CA-0354-634B-8D05-F3EDF586383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7622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B31CA-0354-634B-8D05-F3EDF586383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762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398859"/>
            <a:ext cx="6498158" cy="2850008"/>
          </a:xfrm>
        </p:spPr>
        <p:txBody>
          <a:bodyPr/>
          <a:lstStyle/>
          <a:p>
            <a:pPr algn="l"/>
            <a:r>
              <a:rPr lang="en-US" dirty="0" smtClean="0"/>
              <a:t>TURKEY</a:t>
            </a:r>
            <a:r>
              <a:rPr lang="en-US" sz="2400" dirty="0" smtClean="0"/>
              <a:t>(</a:t>
            </a:r>
            <a:r>
              <a:rPr lang="en-US" sz="2400" dirty="0"/>
              <a:t>English)</a:t>
            </a:r>
            <a:br>
              <a:rPr lang="en-US" sz="2400" dirty="0"/>
            </a:br>
            <a:r>
              <a:rPr lang="en-US" sz="2400" dirty="0" smtClean="0"/>
              <a:t>	</a:t>
            </a:r>
            <a:r>
              <a:rPr lang="en-US" dirty="0" smtClean="0"/>
              <a:t>TURQUIA </a:t>
            </a:r>
            <a:r>
              <a:rPr lang="en-US" sz="2400" dirty="0" smtClean="0"/>
              <a:t>(</a:t>
            </a:r>
            <a:r>
              <a:rPr lang="en-US" sz="2400" dirty="0" err="1"/>
              <a:t>Espanol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2400" dirty="0" smtClean="0"/>
              <a:t>		</a:t>
            </a:r>
            <a:r>
              <a:rPr lang="en-US" cap="all" dirty="0" err="1" smtClean="0"/>
              <a:t>Türkiye</a:t>
            </a:r>
            <a:r>
              <a:rPr lang="en-US" dirty="0" smtClean="0"/>
              <a:t> </a:t>
            </a:r>
            <a:r>
              <a:rPr lang="en-US" sz="2400" dirty="0"/>
              <a:t>(Turkish</a:t>
            </a:r>
            <a:r>
              <a:rPr lang="en-US" sz="2400" dirty="0" smtClean="0"/>
              <a:t>)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Sra</a:t>
            </a:r>
            <a:r>
              <a:rPr lang="en-US" dirty="0" smtClean="0"/>
              <a:t> Melissa Cable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512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98924"/>
          </a:xfrm>
        </p:spPr>
        <p:txBody>
          <a:bodyPr/>
          <a:lstStyle/>
          <a:p>
            <a:r>
              <a:rPr lang="en-US" dirty="0" err="1" smtClean="0"/>
              <a:t>Kizkalesi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02300" y="2108380"/>
            <a:ext cx="325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Maiden’s Castle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83000" y="4121331"/>
            <a:ext cx="325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Theater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20805" b="26616"/>
          <a:stretch/>
        </p:blipFill>
        <p:spPr>
          <a:xfrm>
            <a:off x="785602" y="2108380"/>
            <a:ext cx="4748890" cy="293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891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amazing natural wonders.</a:t>
            </a:r>
            <a:endParaRPr lang="en-US" dirty="0"/>
          </a:p>
        </p:txBody>
      </p:sp>
      <p:pic>
        <p:nvPicPr>
          <p:cNvPr id="4" name="Picture 3" descr="tu-map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751" y="1623511"/>
            <a:ext cx="8051800" cy="4114800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4165600" y="3571875"/>
            <a:ext cx="304800" cy="285750"/>
          </a:xfrm>
          <a:prstGeom prst="star5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013700" y="3041650"/>
            <a:ext cx="304800" cy="285750"/>
          </a:xfrm>
          <a:prstGeom prst="star5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495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98924"/>
          </a:xfrm>
        </p:spPr>
        <p:txBody>
          <a:bodyPr/>
          <a:lstStyle/>
          <a:p>
            <a:r>
              <a:rPr lang="en-US" dirty="0" smtClean="0"/>
              <a:t>Cappadocia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55778" y="1467031"/>
            <a:ext cx="325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“Fairy Chimneys” formed through volcanic activity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/>
          <a:srcRect b="18178"/>
          <a:stretch/>
        </p:blipFill>
        <p:spPr>
          <a:xfrm>
            <a:off x="549275" y="1435100"/>
            <a:ext cx="4251325" cy="2565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275" y="4127500"/>
            <a:ext cx="76200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52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Turkish Folk Dancing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Kasik</a:t>
            </a:r>
            <a:r>
              <a:rPr lang="en-US" dirty="0" smtClean="0"/>
              <a:t> </a:t>
            </a:r>
            <a:r>
              <a:rPr lang="en-US" dirty="0" err="1" smtClean="0"/>
              <a:t>Oyunlari</a:t>
            </a:r>
            <a:r>
              <a:rPr lang="en-US" dirty="0" smtClean="0"/>
              <a:t> – “Wooden Spoon Dance”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400" y="2514600"/>
            <a:ext cx="5210305" cy="2425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4200" y="4191000"/>
            <a:ext cx="27940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249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Turkish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Lamb, chicken, rice, kebab, eggplant</a:t>
            </a:r>
          </a:p>
          <a:p>
            <a:r>
              <a:rPr lang="en-US" dirty="0" smtClean="0"/>
              <a:t>Meat-filled pasta dishes like </a:t>
            </a:r>
            <a:r>
              <a:rPr lang="en-US" dirty="0" err="1" smtClean="0"/>
              <a:t>manti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1100" y="3022600"/>
            <a:ext cx="3200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89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half of Turkey </a:t>
            </a:r>
            <a:br>
              <a:rPr lang="en-US" dirty="0" smtClean="0"/>
            </a:br>
            <a:r>
              <a:rPr lang="en-US" dirty="0" smtClean="0"/>
              <a:t>is surrounded by water.</a:t>
            </a:r>
            <a:endParaRPr lang="en-US" dirty="0"/>
          </a:p>
        </p:txBody>
      </p:sp>
      <p:pic>
        <p:nvPicPr>
          <p:cNvPr id="4" name="Picture 3" descr="tu-map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751" y="1623511"/>
            <a:ext cx="8051800" cy="4114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337494" y="1444532"/>
            <a:ext cx="1710729" cy="892182"/>
          </a:xfrm>
          <a:prstGeom prst="ellipse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70441" y="4966234"/>
            <a:ext cx="2251016" cy="892182"/>
          </a:xfrm>
          <a:prstGeom prst="ellipse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13602" y="2336714"/>
            <a:ext cx="1710729" cy="892182"/>
          </a:xfrm>
          <a:prstGeom prst="ellipse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0637" y="3606714"/>
            <a:ext cx="1710729" cy="892182"/>
          </a:xfrm>
          <a:prstGeom prst="ellipse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393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Turkey is on 2 continents:</a:t>
            </a:r>
            <a:br>
              <a:rPr lang="en-US" dirty="0" smtClean="0"/>
            </a:br>
            <a:r>
              <a:rPr lang="en-US" dirty="0" smtClean="0"/>
              <a:t>Europe and Asia</a:t>
            </a:r>
            <a:endParaRPr lang="en-US" dirty="0"/>
          </a:p>
        </p:txBody>
      </p:sp>
      <p:pic>
        <p:nvPicPr>
          <p:cNvPr id="4" name="Picture 3" descr="tu-map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751" y="1623511"/>
            <a:ext cx="8051800" cy="4114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39751" y="1800132"/>
            <a:ext cx="1710729" cy="892182"/>
          </a:xfrm>
          <a:prstGeom prst="ellipse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58851" y="2400128"/>
            <a:ext cx="7181849" cy="2743372"/>
          </a:xfrm>
          <a:prstGeom prst="ellipse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934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Turkey </a:t>
            </a:r>
            <a:r>
              <a:rPr lang="en-US" smtClean="0"/>
              <a:t>is </a:t>
            </a:r>
            <a:r>
              <a:rPr lang="en-US" dirty="0" smtClean="0"/>
              <a:t>bordered by</a:t>
            </a:r>
            <a:br>
              <a:rPr lang="en-US" dirty="0" smtClean="0"/>
            </a:br>
            <a:r>
              <a:rPr lang="en-US" dirty="0" smtClean="0"/>
              <a:t>eight countries.</a:t>
            </a:r>
            <a:endParaRPr lang="en-US" dirty="0"/>
          </a:p>
        </p:txBody>
      </p:sp>
      <p:pic>
        <p:nvPicPr>
          <p:cNvPr id="4" name="Picture 3" descr="tu-map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751" y="1623510"/>
            <a:ext cx="8051800" cy="4114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5076" y="1279432"/>
            <a:ext cx="1710729" cy="892182"/>
          </a:xfrm>
          <a:prstGeom prst="ellipse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0637" y="2171614"/>
            <a:ext cx="1273663" cy="634552"/>
          </a:xfrm>
          <a:prstGeom prst="ellipse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556500" y="2565399"/>
            <a:ext cx="932366" cy="469901"/>
          </a:xfrm>
          <a:prstGeom prst="ellipse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97700" y="1727199"/>
            <a:ext cx="1491166" cy="431715"/>
          </a:xfrm>
          <a:prstGeom prst="ellipse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886700" y="3556001"/>
            <a:ext cx="932366" cy="381000"/>
          </a:xfrm>
          <a:prstGeom prst="ellipse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344317" y="4838699"/>
            <a:ext cx="932366" cy="686857"/>
          </a:xfrm>
          <a:prstGeom prst="ellipse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08600" y="5051453"/>
            <a:ext cx="1231900" cy="686857"/>
          </a:xfrm>
          <a:prstGeom prst="ellipse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848600" y="3200400"/>
            <a:ext cx="932366" cy="381000"/>
          </a:xfrm>
          <a:prstGeom prst="ellipse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780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capital of Turkey is Ankara.</a:t>
            </a:r>
            <a:endParaRPr lang="en-US" dirty="0"/>
          </a:p>
        </p:txBody>
      </p:sp>
      <p:pic>
        <p:nvPicPr>
          <p:cNvPr id="4" name="Picture 3" descr="tu-map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751" y="1623511"/>
            <a:ext cx="8051800" cy="4114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32694" y="2625632"/>
            <a:ext cx="1710729" cy="892182"/>
          </a:xfrm>
          <a:prstGeom prst="ellipse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712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largest city is Istanbul.</a:t>
            </a:r>
            <a:endParaRPr lang="en-US" dirty="0"/>
          </a:p>
        </p:txBody>
      </p:sp>
      <p:pic>
        <p:nvPicPr>
          <p:cNvPr id="4" name="Picture 3" descr="tu-map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751" y="1623511"/>
            <a:ext cx="8051800" cy="4114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02295" y="2041432"/>
            <a:ext cx="1412306" cy="689068"/>
          </a:xfrm>
          <a:prstGeom prst="ellipse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950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111624"/>
          </a:xfrm>
        </p:spPr>
        <p:txBody>
          <a:bodyPr/>
          <a:lstStyle/>
          <a:p>
            <a:r>
              <a:rPr lang="en-US" dirty="0" smtClean="0"/>
              <a:t>Istanbul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707" b="8707"/>
          <a:stretch>
            <a:fillRect/>
          </a:stretch>
        </p:blipFill>
        <p:spPr>
          <a:xfrm>
            <a:off x="676275" y="1473201"/>
            <a:ext cx="4091682" cy="2209799"/>
          </a:xfrm>
        </p:spPr>
      </p:pic>
      <p:sp>
        <p:nvSpPr>
          <p:cNvPr id="5" name="TextBox 4"/>
          <p:cNvSpPr txBox="1"/>
          <p:nvPr/>
        </p:nvSpPr>
        <p:spPr>
          <a:xfrm>
            <a:off x="4991100" y="1473202"/>
            <a:ext cx="325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Sultan Ahmed Mosque</a:t>
            </a:r>
          </a:p>
          <a:p>
            <a:endParaRPr lang="en-US" dirty="0" smtClean="0"/>
          </a:p>
          <a:p>
            <a:r>
              <a:rPr lang="en-US" dirty="0" smtClean="0"/>
              <a:t>“Blue Mosque”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275" y="3871468"/>
            <a:ext cx="4091682" cy="26186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3500" y="3871468"/>
            <a:ext cx="325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Hagia</a:t>
            </a:r>
            <a:r>
              <a:rPr lang="en-US" b="1" dirty="0" smtClean="0"/>
              <a:t> Sophia</a:t>
            </a:r>
          </a:p>
          <a:p>
            <a:endParaRPr lang="en-US" dirty="0" smtClean="0"/>
          </a:p>
          <a:p>
            <a:r>
              <a:rPr lang="en-US" dirty="0" smtClean="0"/>
              <a:t>Has served as a church, a mosque and now a museum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909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many ancient </a:t>
            </a:r>
            <a:br>
              <a:rPr lang="en-US" dirty="0" smtClean="0"/>
            </a:br>
            <a:r>
              <a:rPr lang="en-US" dirty="0" smtClean="0"/>
              <a:t>Greek &amp; Roman ruins.</a:t>
            </a:r>
            <a:endParaRPr lang="en-US" dirty="0"/>
          </a:p>
        </p:txBody>
      </p:sp>
      <p:pic>
        <p:nvPicPr>
          <p:cNvPr id="4" name="Picture 3" descr="tu-map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751" y="1623511"/>
            <a:ext cx="8051800" cy="4114800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952500" y="3060700"/>
            <a:ext cx="203200" cy="190500"/>
          </a:xfrm>
          <a:prstGeom prst="star5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104900" y="3213100"/>
            <a:ext cx="203200" cy="190500"/>
          </a:xfrm>
          <a:prstGeom prst="star5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2476500" y="4406900"/>
            <a:ext cx="203200" cy="190500"/>
          </a:xfrm>
          <a:prstGeom prst="star5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1257300" y="4051300"/>
            <a:ext cx="203200" cy="190500"/>
          </a:xfrm>
          <a:prstGeom prst="star5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1511300" y="4406900"/>
            <a:ext cx="203200" cy="190500"/>
          </a:xfrm>
          <a:prstGeom prst="star5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1854200" y="4597400"/>
            <a:ext cx="203200" cy="190500"/>
          </a:xfrm>
          <a:prstGeom prst="star5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1714500" y="4597400"/>
            <a:ext cx="203200" cy="190500"/>
          </a:xfrm>
          <a:prstGeom prst="star5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374900" y="4597400"/>
            <a:ext cx="203200" cy="190500"/>
          </a:xfrm>
          <a:prstGeom prst="star5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1257300" y="3365500"/>
            <a:ext cx="203200" cy="190500"/>
          </a:xfrm>
          <a:prstGeom prst="star5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2984500" y="4692650"/>
            <a:ext cx="203200" cy="190500"/>
          </a:xfrm>
          <a:prstGeom prst="star5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3365500" y="4883150"/>
            <a:ext cx="203200" cy="190500"/>
          </a:xfrm>
          <a:prstGeom prst="star5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3733800" y="4832350"/>
            <a:ext cx="203200" cy="190500"/>
          </a:xfrm>
          <a:prstGeom prst="star5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409700" y="3517900"/>
            <a:ext cx="203200" cy="190500"/>
          </a:xfrm>
          <a:prstGeom prst="star5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3975100" y="4692650"/>
            <a:ext cx="203200" cy="190500"/>
          </a:xfrm>
          <a:prstGeom prst="star5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4292600" y="4692650"/>
            <a:ext cx="203200" cy="190500"/>
          </a:xfrm>
          <a:prstGeom prst="star5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1206500" y="2965450"/>
            <a:ext cx="203200" cy="190500"/>
          </a:xfrm>
          <a:prstGeom prst="star5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079500" y="3714750"/>
            <a:ext cx="304800" cy="285750"/>
          </a:xfrm>
          <a:prstGeom prst="star5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3568700" y="4787900"/>
            <a:ext cx="304800" cy="285750"/>
          </a:xfrm>
          <a:prstGeom prst="star5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28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98924"/>
          </a:xfrm>
        </p:spPr>
        <p:txBody>
          <a:bodyPr/>
          <a:lstStyle/>
          <a:p>
            <a:r>
              <a:rPr lang="en-US" dirty="0" smtClean="0"/>
              <a:t>Ephesus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279" b="1345"/>
          <a:stretch/>
        </p:blipFill>
        <p:spPr>
          <a:xfrm>
            <a:off x="549275" y="1549400"/>
            <a:ext cx="3108325" cy="2311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274" y="4102100"/>
            <a:ext cx="3108325" cy="23312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37000" y="1670231"/>
            <a:ext cx="325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Library of </a:t>
            </a:r>
            <a:r>
              <a:rPr lang="en-US" b="1" dirty="0" err="1" smtClean="0"/>
              <a:t>Celsus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37000" y="4121331"/>
            <a:ext cx="325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Theater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612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822</TotalTime>
  <Words>159</Words>
  <Application>Microsoft Office PowerPoint</Application>
  <PresentationFormat>On-screen Show (4:3)</PresentationFormat>
  <Paragraphs>42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Breeze</vt:lpstr>
      <vt:lpstr>TURKEY(English)  TURQUIA (Espanol)   Türkiye (Turkish)</vt:lpstr>
      <vt:lpstr>Over half of Turkey  is surrounded by water.</vt:lpstr>
      <vt:lpstr>Turkey is on 2 continents: Europe and Asia</vt:lpstr>
      <vt:lpstr>Turkey is bordered by eight countries.</vt:lpstr>
      <vt:lpstr>The capital of Turkey is Ankara.</vt:lpstr>
      <vt:lpstr>The largest city is Istanbul.</vt:lpstr>
      <vt:lpstr>Istanbul</vt:lpstr>
      <vt:lpstr>There are many ancient  Greek &amp; Roman ruins.</vt:lpstr>
      <vt:lpstr>Ephesus</vt:lpstr>
      <vt:lpstr>Kizkalesi</vt:lpstr>
      <vt:lpstr>There are amazing natural wonders.</vt:lpstr>
      <vt:lpstr>Cappadocia</vt:lpstr>
      <vt:lpstr>Turkish Folk Dancing</vt:lpstr>
      <vt:lpstr>Turkish Food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TURKEY(English)  TURQUIA (Espanol)   Türkiye (Turkish)</dc:title>
  <dc:subject/>
  <dc:creator>Melissa Cable</dc:creator>
  <cp:keywords/>
  <dc:description/>
  <cp:lastModifiedBy>Renee</cp:lastModifiedBy>
  <cp:revision>14</cp:revision>
  <cp:lastPrinted>2011-11-21T20:18:46Z</cp:lastPrinted>
  <dcterms:created xsi:type="dcterms:W3CDTF">2011-11-21T06:36:16Z</dcterms:created>
  <dcterms:modified xsi:type="dcterms:W3CDTF">2012-10-25T08:42:17Z</dcterms:modified>
  <cp:category/>
</cp:coreProperties>
</file>