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9" r:id="rId2"/>
    <p:sldId id="308" r:id="rId3"/>
    <p:sldId id="307" r:id="rId4"/>
    <p:sldId id="261" r:id="rId5"/>
    <p:sldId id="293" r:id="rId6"/>
    <p:sldId id="292" r:id="rId7"/>
    <p:sldId id="262" r:id="rId8"/>
    <p:sldId id="276" r:id="rId9"/>
    <p:sldId id="302" r:id="rId10"/>
    <p:sldId id="301" r:id="rId11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080" autoAdjust="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730" y="-7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345F02-783C-491A-8968-E0C204612663}" type="datetimeFigureOut">
              <a:rPr lang="en-US" smtClean="0"/>
              <a:pPr/>
              <a:t>11/4/2013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628374-E977-4CB8-9A39-156109A1ADB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E73BEC-6996-49F7-B2FC-3F070C4F1ABE}" type="datetimeFigureOut">
              <a:rPr lang="en-US" smtClean="0"/>
              <a:pPr/>
              <a:t>11/4/2013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FEE033-30CB-43F3-96D0-91F1B2490BF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67026-7112-4EC4-BDDD-973A2C09EED8}" type="datetimeFigureOut">
              <a:rPr lang="en-US" smtClean="0"/>
              <a:pPr/>
              <a:t>11/4/2013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1D2-5684-4549-A4CD-7C9CE06482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67026-7112-4EC4-BDDD-973A2C09EED8}" type="datetimeFigureOut">
              <a:rPr lang="en-US" smtClean="0"/>
              <a:pPr/>
              <a:t>11/4/2013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1D2-5684-4549-A4CD-7C9CE06482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67026-7112-4EC4-BDDD-973A2C09EED8}" type="datetimeFigureOut">
              <a:rPr lang="en-US" smtClean="0"/>
              <a:pPr/>
              <a:t>11/4/2013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1D2-5684-4549-A4CD-7C9CE06482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67026-7112-4EC4-BDDD-973A2C09EED8}" type="datetimeFigureOut">
              <a:rPr lang="en-US" smtClean="0"/>
              <a:pPr/>
              <a:t>11/4/2013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1D2-5684-4549-A4CD-7C9CE06482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67026-7112-4EC4-BDDD-973A2C09EED8}" type="datetimeFigureOut">
              <a:rPr lang="en-US" smtClean="0"/>
              <a:pPr/>
              <a:t>11/4/2013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1D2-5684-4549-A4CD-7C9CE06482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67026-7112-4EC4-BDDD-973A2C09EED8}" type="datetimeFigureOut">
              <a:rPr lang="en-US" smtClean="0"/>
              <a:pPr/>
              <a:t>11/4/2013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1D2-5684-4549-A4CD-7C9CE06482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67026-7112-4EC4-BDDD-973A2C09EED8}" type="datetimeFigureOut">
              <a:rPr lang="en-US" smtClean="0"/>
              <a:pPr/>
              <a:t>11/4/2013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1D2-5684-4549-A4CD-7C9CE06482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67026-7112-4EC4-BDDD-973A2C09EED8}" type="datetimeFigureOut">
              <a:rPr lang="en-US" smtClean="0"/>
              <a:pPr/>
              <a:t>11/4/2013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1D2-5684-4549-A4CD-7C9CE06482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67026-7112-4EC4-BDDD-973A2C09EED8}" type="datetimeFigureOut">
              <a:rPr lang="en-US" smtClean="0"/>
              <a:pPr/>
              <a:t>11/4/2013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1D2-5684-4549-A4CD-7C9CE06482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67026-7112-4EC4-BDDD-973A2C09EED8}" type="datetimeFigureOut">
              <a:rPr lang="en-US" smtClean="0"/>
              <a:pPr/>
              <a:t>11/4/2013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1D2-5684-4549-A4CD-7C9CE06482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67026-7112-4EC4-BDDD-973A2C09EED8}" type="datetimeFigureOut">
              <a:rPr lang="en-US" smtClean="0"/>
              <a:pPr/>
              <a:t>11/4/2013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1D2-5684-4549-A4CD-7C9CE06482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D67026-7112-4EC4-BDDD-973A2C09EED8}" type="datetimeFigureOut">
              <a:rPr lang="en-US" smtClean="0"/>
              <a:pPr/>
              <a:t>11/4/2013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A51D2-5684-4549-A4CD-7C9CE064826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02 Australia #1 02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02 Australia #3 02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314450" y="0"/>
            <a:ext cx="65151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02 Australia #3 01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02 Australia #3 01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02 Australia #2 01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622477c9e5a5d2040c7156331f799b10498611d[1]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eat-barrier-reef-turtle[1]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28588"/>
            <a:ext cx="9144000" cy="6600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02 Australia #2 01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02 Australia #3 06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02 Australia #3 06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0</Words>
  <Application>Microsoft Office PowerPoint</Application>
  <PresentationFormat>On-screen Show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 Album</dc:title>
  <dc:creator>Sandra</dc:creator>
  <cp:lastModifiedBy>Renee</cp:lastModifiedBy>
  <cp:revision>4</cp:revision>
  <dcterms:created xsi:type="dcterms:W3CDTF">2011-10-19T19:55:35Z</dcterms:created>
  <dcterms:modified xsi:type="dcterms:W3CDTF">2013-11-05T07:42:10Z</dcterms:modified>
</cp:coreProperties>
</file>