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278" r:id="rId3"/>
    <p:sldId id="296" r:id="rId4"/>
    <p:sldId id="297" r:id="rId5"/>
    <p:sldId id="279" r:id="rId6"/>
    <p:sldId id="295" r:id="rId7"/>
    <p:sldId id="298" r:id="rId8"/>
    <p:sldId id="299" r:id="rId9"/>
    <p:sldId id="300" r:id="rId10"/>
    <p:sldId id="309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8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3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45F02-783C-491A-8968-E0C20461266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8374-E977-4CB8-9A39-156109A1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3BEC-6996-49F7-B2FC-3F070C4F1ABE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E033-30CB-43F3-96D0-91F1B249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[1]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Sandra</dc:creator>
  <cp:lastModifiedBy>Renee</cp:lastModifiedBy>
  <cp:revision>4</cp:revision>
  <dcterms:created xsi:type="dcterms:W3CDTF">2011-10-19T19:55:35Z</dcterms:created>
  <dcterms:modified xsi:type="dcterms:W3CDTF">2013-11-05T07:42:30Z</dcterms:modified>
</cp:coreProperties>
</file>