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37" autoAdjust="0"/>
    <p:restoredTop sz="94660"/>
  </p:normalViewPr>
  <p:slideViewPr>
    <p:cSldViewPr>
      <p:cViewPr varScale="1">
        <p:scale>
          <a:sx n="110" d="100"/>
          <a:sy n="110" d="100"/>
        </p:scale>
        <p:origin x="-19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5821-B038-413C-BA86-B3ED6DCD0F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A9854-7FBC-4C12-A6DB-17648D5B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Suomi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Dana Dang (</a:t>
            </a:r>
            <a:r>
              <a:rPr lang="en-US" dirty="0" err="1" smtClean="0"/>
              <a:t>Matti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Finland/</a:t>
            </a:r>
            <a:r>
              <a:rPr lang="en-US" dirty="0" err="1" smtClean="0"/>
              <a:t>Suomi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064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51000"/>
            <a:ext cx="4064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628650"/>
            <a:ext cx="7823200" cy="4171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19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811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590800"/>
            <a:ext cx="4076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3314700"/>
            <a:ext cx="4521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50863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Suomi</vt:lpstr>
      <vt:lpstr>Finland/Suomi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</dc:title>
  <dc:creator>Gordon</dc:creator>
  <cp:lastModifiedBy>Renee</cp:lastModifiedBy>
  <cp:revision>5</cp:revision>
  <dcterms:created xsi:type="dcterms:W3CDTF">2012-03-12T07:27:04Z</dcterms:created>
  <dcterms:modified xsi:type="dcterms:W3CDTF">2013-11-05T07:52:32Z</dcterms:modified>
</cp:coreProperties>
</file>