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E392-8623-4EAE-ACDD-0DA39DBD04AB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B4F0-D65B-4945-A270-623F2280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E392-8623-4EAE-ACDD-0DA39DBD04AB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B4F0-D65B-4945-A270-623F2280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E392-8623-4EAE-ACDD-0DA39DBD04AB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B4F0-D65B-4945-A270-623F2280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E392-8623-4EAE-ACDD-0DA39DBD04AB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B4F0-D65B-4945-A270-623F2280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E392-8623-4EAE-ACDD-0DA39DBD04AB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B4F0-D65B-4945-A270-623F2280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E392-8623-4EAE-ACDD-0DA39DBD04AB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B4F0-D65B-4945-A270-623F2280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E392-8623-4EAE-ACDD-0DA39DBD04AB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B4F0-D65B-4945-A270-623F2280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E392-8623-4EAE-ACDD-0DA39DBD04AB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B4F0-D65B-4945-A270-623F2280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E392-8623-4EAE-ACDD-0DA39DBD04AB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B4F0-D65B-4945-A270-623F2280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E392-8623-4EAE-ACDD-0DA39DBD04AB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B4F0-D65B-4945-A270-623F2280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E392-8623-4EAE-ACDD-0DA39DBD04AB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B4F0-D65B-4945-A270-623F2280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7E392-8623-4EAE-ACDD-0DA39DBD04AB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2B4F0-D65B-4945-A270-623F2280C6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/>
              <a:t>JAPAN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smtClean="0"/>
              <a:t>The </a:t>
            </a:r>
            <a:r>
              <a:rPr lang="en-US" b="1" dirty="0" smtClean="0"/>
              <a:t>Language</a:t>
            </a:r>
            <a:r>
              <a:rPr lang="en-US" b="1" dirty="0" smtClean="0"/>
              <a:t>, Culture and Food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By Emi and Her Family:</a:t>
            </a:r>
          </a:p>
          <a:p>
            <a:r>
              <a:rPr lang="en-US" b="1" dirty="0" smtClean="0"/>
              <a:t>Grandmother “</a:t>
            </a:r>
            <a:r>
              <a:rPr lang="en-US" b="1" dirty="0" err="1" smtClean="0"/>
              <a:t>Baaba</a:t>
            </a:r>
            <a:r>
              <a:rPr lang="en-US" b="1" dirty="0" smtClean="0"/>
              <a:t>” Yoshiko</a:t>
            </a:r>
          </a:p>
          <a:p>
            <a:r>
              <a:rPr lang="en-US" b="1" dirty="0" smtClean="0"/>
              <a:t>Dad “</a:t>
            </a:r>
            <a:r>
              <a:rPr lang="en-US" b="1" dirty="0" err="1" smtClean="0"/>
              <a:t>Otousan</a:t>
            </a:r>
            <a:r>
              <a:rPr lang="en-US" b="1" dirty="0" smtClean="0"/>
              <a:t>” Ken</a:t>
            </a:r>
          </a:p>
          <a:p>
            <a:r>
              <a:rPr lang="en-US" b="1" dirty="0" smtClean="0"/>
              <a:t>Mom “</a:t>
            </a:r>
            <a:r>
              <a:rPr lang="en-US" b="1" dirty="0" err="1" smtClean="0"/>
              <a:t>Okaasan</a:t>
            </a:r>
            <a:r>
              <a:rPr lang="en-US" b="1" dirty="0" smtClean="0"/>
              <a:t>” </a:t>
            </a:r>
            <a:r>
              <a:rPr lang="en-US" b="1" dirty="0" smtClean="0"/>
              <a:t>Renee</a:t>
            </a:r>
          </a:p>
          <a:p>
            <a:r>
              <a:rPr lang="en-US" b="1" dirty="0" smtClean="0"/>
              <a:t>Sister </a:t>
            </a:r>
            <a:r>
              <a:rPr lang="en-US" b="1" dirty="0" smtClean="0"/>
              <a:t>“</a:t>
            </a:r>
            <a:r>
              <a:rPr lang="en-US" b="1" dirty="0" err="1" smtClean="0"/>
              <a:t>Imouto</a:t>
            </a:r>
            <a:r>
              <a:rPr lang="en-US" b="1" dirty="0" smtClean="0"/>
              <a:t>” Mika 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you know about Japan?</a:t>
            </a:r>
            <a:endParaRPr lang="en-US" dirty="0"/>
          </a:p>
        </p:txBody>
      </p:sp>
      <p:pic>
        <p:nvPicPr>
          <p:cNvPr id="4" name="Picture 4" descr="Japanese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334000" cy="3286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Greetings &amp; Bow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Good morning </a:t>
            </a:r>
            <a:r>
              <a:rPr lang="en-US" dirty="0" smtClean="0"/>
              <a:t>– </a:t>
            </a:r>
            <a:r>
              <a:rPr lang="en-US" i="1" dirty="0" smtClean="0"/>
              <a:t>Ohayo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Good afternoon </a:t>
            </a:r>
            <a:r>
              <a:rPr lang="en-US" dirty="0" smtClean="0"/>
              <a:t>– </a:t>
            </a:r>
            <a:r>
              <a:rPr lang="en-US" i="1" dirty="0" smtClean="0"/>
              <a:t>Konnichiwa 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Hello </a:t>
            </a:r>
            <a:r>
              <a:rPr lang="en-US" dirty="0" smtClean="0"/>
              <a:t>(on the telephone</a:t>
            </a:r>
            <a:r>
              <a:rPr lang="en-US" dirty="0" smtClean="0"/>
              <a:t>) - </a:t>
            </a:r>
            <a:r>
              <a:rPr lang="en-US" i="1" dirty="0" err="1" smtClean="0"/>
              <a:t>Moshi</a:t>
            </a:r>
            <a:r>
              <a:rPr lang="en-US" i="1" dirty="0" smtClean="0"/>
              <a:t> </a:t>
            </a:r>
            <a:r>
              <a:rPr lang="en-US" i="1" dirty="0" err="1" smtClean="0"/>
              <a:t>Moshi</a:t>
            </a:r>
            <a:r>
              <a:rPr lang="en-US" i="1" dirty="0" smtClean="0"/>
              <a:t> 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Thank you </a:t>
            </a:r>
            <a:r>
              <a:rPr lang="en-US" dirty="0" smtClean="0"/>
              <a:t>– </a:t>
            </a:r>
            <a:r>
              <a:rPr lang="en-US" i="1" dirty="0" smtClean="0"/>
              <a:t>Arigato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Goodbye </a:t>
            </a:r>
            <a:r>
              <a:rPr lang="en-US" dirty="0" smtClean="0"/>
              <a:t>– </a:t>
            </a:r>
            <a:r>
              <a:rPr lang="en-US" i="1" dirty="0" smtClean="0"/>
              <a:t>Sayonara 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609600"/>
            <a:ext cx="4876800" cy="1143000"/>
          </a:xfrm>
        </p:spPr>
        <p:txBody>
          <a:bodyPr/>
          <a:lstStyle/>
          <a:p>
            <a:r>
              <a:rPr lang="en-US" dirty="0" smtClean="0"/>
              <a:t>Japanese Clothing</a:t>
            </a:r>
            <a:endParaRPr lang="en-US" dirty="0"/>
          </a:p>
        </p:txBody>
      </p:sp>
      <p:pic>
        <p:nvPicPr>
          <p:cNvPr id="1034" name="Picture 10" descr="D:\My Documents\My Pictures\2011\2011-11-20 - 2011-11-26 Hannigan Thanksgiving 2011\2011-11-20 Hannigan Thanksgiving 2011 00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133600"/>
            <a:ext cx="4267200" cy="2844800"/>
          </a:xfrm>
          <a:prstGeom prst="rect">
            <a:avLst/>
          </a:prstGeom>
          <a:noFill/>
        </p:spPr>
      </p:pic>
      <p:pic>
        <p:nvPicPr>
          <p:cNvPr id="1036" name="Picture 12" descr="D:\My Documents\My Pictures\2010\2010-07-25 - 2010-08-01 Hannigan Visit\2010-07-25 Hannigan Visit 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9100"/>
            <a:ext cx="3683000" cy="5524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5943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Emi and Mika dressed in </a:t>
            </a:r>
            <a:r>
              <a:rPr lang="en-US" i="1" dirty="0" err="1" smtClean="0"/>
              <a:t>yukata</a:t>
            </a:r>
            <a:r>
              <a:rPr lang="en-US" i="1" dirty="0" smtClean="0"/>
              <a:t>, </a:t>
            </a:r>
            <a:r>
              <a:rPr lang="en-US" dirty="0" smtClean="0"/>
              <a:t>cotton kimonos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029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Emi’s </a:t>
            </a:r>
            <a:r>
              <a:rPr lang="en-US" dirty="0" err="1" smtClean="0"/>
              <a:t>Baaba</a:t>
            </a:r>
            <a:r>
              <a:rPr lang="en-US" dirty="0" smtClean="0"/>
              <a:t> and her cousins.  Kai and </a:t>
            </a:r>
            <a:r>
              <a:rPr lang="en-US" dirty="0" err="1" smtClean="0"/>
              <a:t>Kira</a:t>
            </a:r>
            <a:r>
              <a:rPr lang="en-US" dirty="0" smtClean="0"/>
              <a:t> are dressed in </a:t>
            </a:r>
            <a:r>
              <a:rPr lang="en-US" i="1" dirty="0" err="1" smtClean="0"/>
              <a:t>hapi</a:t>
            </a:r>
            <a:r>
              <a:rPr lang="en-US" i="1" dirty="0" smtClean="0"/>
              <a:t>, </a:t>
            </a:r>
            <a:r>
              <a:rPr lang="en-US" dirty="0" smtClean="0"/>
              <a:t>festival wear.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Food</a:t>
            </a:r>
            <a:endParaRPr lang="en-US" dirty="0"/>
          </a:p>
        </p:txBody>
      </p:sp>
      <p:pic>
        <p:nvPicPr>
          <p:cNvPr id="2052" name="Picture 4" descr="C:\Users\Renee\AppData\Local\Microsoft\Windows\Temporary Internet Files\Content.IE5\282UQXSE\MP90043895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2289407" cy="1524000"/>
          </a:xfrm>
          <a:prstGeom prst="rect">
            <a:avLst/>
          </a:prstGeom>
          <a:noFill/>
        </p:spPr>
      </p:pic>
      <p:pic>
        <p:nvPicPr>
          <p:cNvPr id="2056" name="Picture 8" descr="C:\Users\Renee\AppData\Local\Microsoft\Windows\Temporary Internet Files\Content.IE5\DCUT4XLL\MP90040172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191000"/>
            <a:ext cx="3143890" cy="2514600"/>
          </a:xfrm>
          <a:prstGeom prst="rect">
            <a:avLst/>
          </a:prstGeom>
          <a:noFill/>
        </p:spPr>
      </p:pic>
      <p:pic>
        <p:nvPicPr>
          <p:cNvPr id="2058" name="Picture 10" descr="C:\Users\Renee\AppData\Local\Microsoft\Windows\Temporary Internet Files\Content.IE5\282UQXSE\MP90043893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48200"/>
            <a:ext cx="2591140" cy="1729997"/>
          </a:xfrm>
          <a:prstGeom prst="rect">
            <a:avLst/>
          </a:prstGeom>
          <a:noFill/>
        </p:spPr>
      </p:pic>
      <p:pic>
        <p:nvPicPr>
          <p:cNvPr id="2059" name="Picture 11" descr="C:\Users\Renee\AppData\Local\Microsoft\Windows\Temporary Internet Files\Content.IE5\JQL7M79X\MP90018273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9492" y="4572000"/>
            <a:ext cx="2704508" cy="181239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371600"/>
            <a:ext cx="41012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2057400"/>
            <a:ext cx="219375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Japanese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715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3 Types of Japanese Writing</a:t>
            </a:r>
          </a:p>
          <a:p>
            <a:pPr lvl="1"/>
            <a:r>
              <a:rPr lang="en-US" dirty="0" smtClean="0"/>
              <a:t>Hiragana</a:t>
            </a:r>
            <a:r>
              <a:rPr lang="ja-JP" altLang="en-US" smtClean="0"/>
              <a:t>　あ　い　う　え　お</a:t>
            </a:r>
            <a:endParaRPr lang="en-US" altLang="ja-JP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Katakana</a:t>
            </a:r>
            <a:r>
              <a:rPr lang="ja-JP" altLang="en-US" smtClean="0"/>
              <a:t>　ア</a:t>
            </a:r>
            <a:r>
              <a:rPr lang="en-US" altLang="ja-JP" dirty="0" smtClean="0"/>
              <a:t> </a:t>
            </a:r>
            <a:r>
              <a:rPr lang="en-US" altLang="ja-JP" dirty="0" smtClean="0"/>
              <a:t> </a:t>
            </a:r>
            <a:r>
              <a:rPr lang="ja-JP" altLang="en-US" smtClean="0"/>
              <a:t>イ</a:t>
            </a:r>
            <a:r>
              <a:rPr lang="ja-JP" altLang="en-US" smtClean="0"/>
              <a:t>　</a:t>
            </a:r>
            <a:r>
              <a:rPr lang="ja-JP" altLang="en-US" smtClean="0"/>
              <a:t> </a:t>
            </a:r>
            <a:r>
              <a:rPr lang="ja-JP" altLang="en-US" smtClean="0"/>
              <a:t>ウ　エ　オ</a:t>
            </a:r>
            <a:endParaRPr lang="en-US" altLang="ja-JP" dirty="0" smtClean="0"/>
          </a:p>
          <a:p>
            <a:pPr lvl="1"/>
            <a:r>
              <a:rPr lang="en-US" dirty="0" smtClean="0"/>
              <a:t>Kanji (Chinese) Characters </a:t>
            </a:r>
            <a:r>
              <a:rPr lang="ja-JP" altLang="en-US" smtClean="0"/>
              <a:t>山　川　雨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Emi’s Name</a:t>
            </a:r>
            <a:r>
              <a:rPr lang="en-US" dirty="0" smtClean="0"/>
              <a:t> </a:t>
            </a:r>
            <a:r>
              <a:rPr lang="en-US" dirty="0" smtClean="0"/>
              <a:t>in all three types of writing</a:t>
            </a:r>
            <a:r>
              <a:rPr lang="en-US" dirty="0" smtClean="0"/>
              <a:t>: </a:t>
            </a:r>
          </a:p>
          <a:p>
            <a:pPr lvl="1">
              <a:buNone/>
            </a:pPr>
            <a:r>
              <a:rPr lang="ja-JP" altLang="en-US" sz="3800" smtClean="0"/>
              <a:t>      えみ　        </a:t>
            </a:r>
            <a:r>
              <a:rPr lang="ja-JP" altLang="en-US" sz="3800" smtClean="0"/>
              <a:t>エミ　      </a:t>
            </a:r>
            <a:r>
              <a:rPr lang="ja-JP" altLang="en-US" sz="3800" smtClean="0"/>
              <a:t>笑美</a:t>
            </a:r>
            <a:endParaRPr lang="en-US" sz="3800" dirty="0"/>
          </a:p>
        </p:txBody>
      </p:sp>
      <p:pic>
        <p:nvPicPr>
          <p:cNvPr id="4" name="Picture 6" descr="http://www.learnjapanesefree.com/img/hiragan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81200"/>
            <a:ext cx="5181600" cy="25078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Origami - Japanese </a:t>
            </a:r>
            <a:endParaRPr lang="en-US" dirty="0"/>
          </a:p>
        </p:txBody>
      </p:sp>
      <p:pic>
        <p:nvPicPr>
          <p:cNvPr id="21511" name="Picture 7" descr="C:\Users\Renee\AppData\Local\Microsoft\Windows\Temporary Internet Files\Content.IE5\DCUT4XLL\MC9003573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3733800" cy="4377403"/>
          </a:xfrm>
          <a:prstGeom prst="rect">
            <a:avLst/>
          </a:prstGeom>
          <a:noFill/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114800"/>
            <a:ext cx="19240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114800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b="1" dirty="0" smtClean="0"/>
              <a:t>Ito </a:t>
            </a:r>
            <a:r>
              <a:rPr lang="en-US" b="1" dirty="0" smtClean="0"/>
              <a:t>Maki </a:t>
            </a:r>
            <a:r>
              <a:rPr lang="en-US" b="1" dirty="0" err="1" smtClean="0"/>
              <a:t>Maki</a:t>
            </a:r>
            <a:r>
              <a:rPr lang="en-US" b="1" dirty="0" smtClean="0"/>
              <a:t> </a:t>
            </a:r>
            <a:endParaRPr lang="en-US" b="1" dirty="0" smtClean="0"/>
          </a:p>
          <a:p>
            <a:pPr lvl="0">
              <a:buNone/>
            </a:pPr>
            <a:r>
              <a:rPr lang="en-US" sz="2100" b="1" dirty="0" smtClean="0"/>
              <a:t>(Wind the thread, i.e. a bobbin for sewing) </a:t>
            </a:r>
          </a:p>
          <a:p>
            <a:pPr lvl="0">
              <a:buNone/>
            </a:pPr>
            <a:endParaRPr lang="en-US" sz="2600" dirty="0" smtClean="0"/>
          </a:p>
          <a:p>
            <a:pPr lvl="1">
              <a:buNone/>
            </a:pPr>
            <a:r>
              <a:rPr lang="en-US" sz="2500" dirty="0" smtClean="0"/>
              <a:t>Ito </a:t>
            </a:r>
            <a:r>
              <a:rPr lang="en-US" sz="2500" dirty="0" err="1" smtClean="0"/>
              <a:t>maki</a:t>
            </a:r>
            <a:r>
              <a:rPr lang="en-US" sz="2500" dirty="0" smtClean="0"/>
              <a:t> </a:t>
            </a:r>
            <a:r>
              <a:rPr lang="en-US" sz="2500" dirty="0" err="1" smtClean="0"/>
              <a:t>maki</a:t>
            </a:r>
            <a:endParaRPr lang="en-US" sz="2500" dirty="0" smtClean="0"/>
          </a:p>
          <a:p>
            <a:pPr lvl="1">
              <a:buNone/>
            </a:pPr>
            <a:r>
              <a:rPr lang="en-US" sz="2500" dirty="0" smtClean="0"/>
              <a:t>Ito </a:t>
            </a:r>
            <a:r>
              <a:rPr lang="en-US" sz="2500" dirty="0" err="1" smtClean="0"/>
              <a:t>maki</a:t>
            </a:r>
            <a:r>
              <a:rPr lang="en-US" sz="2500" dirty="0" smtClean="0"/>
              <a:t> </a:t>
            </a:r>
            <a:r>
              <a:rPr lang="en-US" sz="2500" dirty="0" err="1" smtClean="0"/>
              <a:t>maki</a:t>
            </a:r>
            <a:endParaRPr lang="en-US" sz="2500" dirty="0" smtClean="0"/>
          </a:p>
          <a:p>
            <a:pPr lvl="1">
              <a:buNone/>
            </a:pPr>
            <a:r>
              <a:rPr lang="en-US" sz="2500" dirty="0" err="1" smtClean="0"/>
              <a:t>Hiite</a:t>
            </a:r>
            <a:r>
              <a:rPr lang="en-US" sz="2500" dirty="0" smtClean="0"/>
              <a:t> </a:t>
            </a:r>
            <a:r>
              <a:rPr lang="en-US" sz="2500" dirty="0" err="1" smtClean="0"/>
              <a:t>hiite</a:t>
            </a:r>
            <a:r>
              <a:rPr lang="en-US" sz="2500" dirty="0" smtClean="0"/>
              <a:t> ton, ton, ton</a:t>
            </a:r>
          </a:p>
          <a:p>
            <a:pPr lvl="1">
              <a:buNone/>
            </a:pPr>
            <a:r>
              <a:rPr lang="en-US" sz="2500" dirty="0" smtClean="0"/>
              <a:t> </a:t>
            </a:r>
          </a:p>
          <a:p>
            <a:pPr lvl="1">
              <a:buNone/>
            </a:pPr>
            <a:r>
              <a:rPr lang="en-US" sz="2500" dirty="0" smtClean="0"/>
              <a:t>Ito </a:t>
            </a:r>
            <a:r>
              <a:rPr lang="en-US" sz="2500" dirty="0" err="1" smtClean="0"/>
              <a:t>maki</a:t>
            </a:r>
            <a:r>
              <a:rPr lang="en-US" sz="2500" dirty="0" smtClean="0"/>
              <a:t> </a:t>
            </a:r>
            <a:r>
              <a:rPr lang="en-US" sz="2500" dirty="0" err="1" smtClean="0"/>
              <a:t>maki</a:t>
            </a:r>
            <a:endParaRPr lang="en-US" sz="2500" dirty="0" smtClean="0"/>
          </a:p>
          <a:p>
            <a:pPr lvl="1">
              <a:buNone/>
            </a:pPr>
            <a:r>
              <a:rPr lang="en-US" sz="2500" dirty="0" smtClean="0"/>
              <a:t>Ito </a:t>
            </a:r>
            <a:r>
              <a:rPr lang="en-US" sz="2500" dirty="0" err="1" smtClean="0"/>
              <a:t>maki</a:t>
            </a:r>
            <a:r>
              <a:rPr lang="en-US" sz="2500" dirty="0" smtClean="0"/>
              <a:t> </a:t>
            </a:r>
            <a:r>
              <a:rPr lang="en-US" sz="2500" dirty="0" err="1" smtClean="0"/>
              <a:t>maki</a:t>
            </a:r>
            <a:endParaRPr lang="en-US" sz="2500" dirty="0" smtClean="0"/>
          </a:p>
          <a:p>
            <a:pPr lvl="1">
              <a:buNone/>
            </a:pPr>
            <a:r>
              <a:rPr lang="en-US" sz="2500" dirty="0" err="1" smtClean="0"/>
              <a:t>Hiite</a:t>
            </a:r>
            <a:r>
              <a:rPr lang="en-US" sz="2500" dirty="0" smtClean="0"/>
              <a:t> </a:t>
            </a:r>
            <a:r>
              <a:rPr lang="en-US" sz="2500" dirty="0" err="1" smtClean="0"/>
              <a:t>hiite</a:t>
            </a:r>
            <a:r>
              <a:rPr lang="en-US" sz="2500" dirty="0" smtClean="0"/>
              <a:t> ton, ton, ton</a:t>
            </a:r>
          </a:p>
          <a:p>
            <a:pPr lvl="1">
              <a:buNone/>
            </a:pPr>
            <a:r>
              <a:rPr lang="en-US" sz="2500" dirty="0" err="1" smtClean="0"/>
              <a:t>Dekita</a:t>
            </a:r>
            <a:r>
              <a:rPr lang="en-US" sz="2500" dirty="0" smtClean="0"/>
              <a:t>, </a:t>
            </a:r>
            <a:r>
              <a:rPr lang="en-US" sz="2500" dirty="0" err="1" smtClean="0"/>
              <a:t>dekita</a:t>
            </a:r>
            <a:r>
              <a:rPr lang="en-US" sz="2500" dirty="0" smtClean="0"/>
              <a:t>, </a:t>
            </a:r>
          </a:p>
          <a:p>
            <a:pPr lvl="1">
              <a:buNone/>
            </a:pPr>
            <a:r>
              <a:rPr lang="en-US" sz="2500" dirty="0" err="1" smtClean="0"/>
              <a:t>Jyozu</a:t>
            </a:r>
            <a:r>
              <a:rPr lang="en-US" sz="2500" dirty="0" smtClean="0"/>
              <a:t> </a:t>
            </a:r>
            <a:r>
              <a:rPr lang="en-US" sz="2500" dirty="0" err="1" smtClean="0"/>
              <a:t>ni</a:t>
            </a:r>
            <a:r>
              <a:rPr lang="en-US" sz="2500" dirty="0" smtClean="0"/>
              <a:t> </a:t>
            </a:r>
            <a:r>
              <a:rPr lang="en-US" sz="2500" dirty="0" err="1" smtClean="0"/>
              <a:t>dekita</a:t>
            </a:r>
            <a:r>
              <a:rPr lang="en-US" sz="2500" dirty="0" smtClean="0"/>
              <a:t>!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b="1" dirty="0" err="1" smtClean="0"/>
              <a:t>Atama</a:t>
            </a:r>
            <a:r>
              <a:rPr lang="en-US" b="1" dirty="0" smtClean="0"/>
              <a:t> </a:t>
            </a:r>
            <a:r>
              <a:rPr lang="en-US" b="1" dirty="0" err="1" smtClean="0"/>
              <a:t>Kata</a:t>
            </a:r>
            <a:r>
              <a:rPr lang="en-US" b="1" dirty="0" smtClean="0"/>
              <a:t> </a:t>
            </a:r>
            <a:r>
              <a:rPr lang="en-US" b="1" dirty="0" err="1" smtClean="0"/>
              <a:t>Hiza</a:t>
            </a:r>
            <a:r>
              <a:rPr lang="en-US" b="1" dirty="0" smtClean="0"/>
              <a:t> </a:t>
            </a:r>
            <a:r>
              <a:rPr lang="en-US" b="1" dirty="0" err="1" smtClean="0"/>
              <a:t>Pon</a:t>
            </a:r>
            <a:r>
              <a:rPr lang="en-US" b="1" dirty="0" smtClean="0"/>
              <a:t> </a:t>
            </a:r>
            <a:endParaRPr lang="en-US" b="1" dirty="0" smtClean="0"/>
          </a:p>
          <a:p>
            <a:pPr lvl="0">
              <a:buNone/>
            </a:pPr>
            <a:r>
              <a:rPr lang="en-US" sz="2100" b="1" dirty="0" smtClean="0"/>
              <a:t>(</a:t>
            </a:r>
            <a:r>
              <a:rPr lang="en-US" sz="2100" b="1" dirty="0" smtClean="0"/>
              <a:t>Head, Shoulders, Knees &amp; “</a:t>
            </a:r>
            <a:r>
              <a:rPr lang="en-US" sz="2100" b="1" dirty="0" err="1" smtClean="0"/>
              <a:t>Pon</a:t>
            </a:r>
            <a:r>
              <a:rPr lang="en-US" sz="2100" b="1" dirty="0" smtClean="0"/>
              <a:t>”)</a:t>
            </a:r>
          </a:p>
          <a:p>
            <a:pPr lvl="0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err="1" smtClean="0"/>
              <a:t>Atama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hiza</a:t>
            </a:r>
            <a:r>
              <a:rPr lang="en-US" dirty="0" smtClean="0"/>
              <a:t> </a:t>
            </a:r>
            <a:r>
              <a:rPr lang="en-US" dirty="0" err="1" smtClean="0"/>
              <a:t>pon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/>
              <a:t>Hiza</a:t>
            </a:r>
            <a:r>
              <a:rPr lang="en-US" dirty="0" smtClean="0"/>
              <a:t> </a:t>
            </a:r>
            <a:r>
              <a:rPr lang="en-US" dirty="0" err="1" smtClean="0"/>
              <a:t>pon</a:t>
            </a:r>
            <a:r>
              <a:rPr lang="en-US" dirty="0" smtClean="0"/>
              <a:t>, </a:t>
            </a:r>
            <a:r>
              <a:rPr lang="en-US" dirty="0" err="1" smtClean="0"/>
              <a:t>hiza</a:t>
            </a:r>
            <a:r>
              <a:rPr lang="en-US" dirty="0" smtClean="0"/>
              <a:t> </a:t>
            </a:r>
            <a:r>
              <a:rPr lang="en-US" dirty="0" err="1" smtClean="0"/>
              <a:t>pon</a:t>
            </a:r>
            <a:endParaRPr lang="en-US" dirty="0" smtClean="0"/>
          </a:p>
          <a:p>
            <a:pPr lvl="1">
              <a:buNone/>
            </a:pPr>
            <a:r>
              <a:rPr lang="en-US" dirty="0" err="1" smtClean="0"/>
              <a:t>Atama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hiza</a:t>
            </a:r>
            <a:r>
              <a:rPr lang="en-US" dirty="0" smtClean="0"/>
              <a:t> </a:t>
            </a:r>
            <a:r>
              <a:rPr lang="en-US" dirty="0" err="1" smtClean="0"/>
              <a:t>pon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err="1" smtClean="0"/>
              <a:t>Atama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hiza</a:t>
            </a:r>
            <a:r>
              <a:rPr lang="en-US" dirty="0" smtClean="0"/>
              <a:t> </a:t>
            </a:r>
            <a:r>
              <a:rPr lang="en-US" dirty="0" err="1" smtClean="0"/>
              <a:t>pon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Me, </a:t>
            </a:r>
            <a:r>
              <a:rPr lang="en-US" dirty="0" err="1" smtClean="0"/>
              <a:t>mimi</a:t>
            </a:r>
            <a:r>
              <a:rPr lang="en-US" dirty="0" smtClean="0"/>
              <a:t>, </a:t>
            </a:r>
            <a:r>
              <a:rPr lang="en-US" dirty="0" err="1" smtClean="0"/>
              <a:t>hana</a:t>
            </a:r>
            <a:r>
              <a:rPr lang="en-US" dirty="0" smtClean="0"/>
              <a:t>, </a:t>
            </a:r>
            <a:r>
              <a:rPr lang="en-US" dirty="0" err="1" smtClean="0"/>
              <a:t>kuchi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It’s your turn to experience </a:t>
            </a:r>
            <a:br>
              <a:rPr lang="en-US" smtClean="0"/>
            </a:br>
            <a:r>
              <a:rPr lang="en-US" smtClean="0"/>
              <a:t>Japanese culture!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Four stations: 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Origami</a:t>
            </a:r>
            <a:r>
              <a:rPr lang="en-US" dirty="0" smtClean="0"/>
              <a:t>, Paper-Folding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Chopstick Racing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Snack Tasting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Japanese Matching and Writing Practice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191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JAPAN  The Language, Culture and Food </vt:lpstr>
      <vt:lpstr>What do you know about Japan?</vt:lpstr>
      <vt:lpstr>Japanese Greetings &amp; Bow</vt:lpstr>
      <vt:lpstr>Japanese Clothing</vt:lpstr>
      <vt:lpstr>Japanese Food</vt:lpstr>
      <vt:lpstr>Japanese Writing</vt:lpstr>
      <vt:lpstr>Origami - Japanese </vt:lpstr>
      <vt:lpstr>Japanese Songs</vt:lpstr>
      <vt:lpstr>It’s your turn to experience  Japanese culture!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  The Language, Culture and Food </dc:title>
  <dc:creator>Renee</dc:creator>
  <cp:lastModifiedBy>Renee</cp:lastModifiedBy>
  <cp:revision>21</cp:revision>
  <dcterms:created xsi:type="dcterms:W3CDTF">2011-12-15T09:01:07Z</dcterms:created>
  <dcterms:modified xsi:type="dcterms:W3CDTF">2011-12-15T19:30:53Z</dcterms:modified>
</cp:coreProperties>
</file>