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Default Extension="WAV" ContentType="audio/wav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7" r:id="rId2"/>
    <p:sldId id="256" r:id="rId3"/>
    <p:sldId id="308" r:id="rId4"/>
    <p:sldId id="257" r:id="rId5"/>
    <p:sldId id="278" r:id="rId6"/>
    <p:sldId id="268" r:id="rId7"/>
    <p:sldId id="279" r:id="rId8"/>
    <p:sldId id="310" r:id="rId9"/>
    <p:sldId id="311" r:id="rId10"/>
    <p:sldId id="312" r:id="rId11"/>
    <p:sldId id="313" r:id="rId12"/>
    <p:sldId id="301" r:id="rId13"/>
    <p:sldId id="302" r:id="rId14"/>
    <p:sldId id="304" r:id="rId15"/>
    <p:sldId id="317" r:id="rId16"/>
    <p:sldId id="318" r:id="rId17"/>
    <p:sldId id="319" r:id="rId18"/>
    <p:sldId id="314" r:id="rId19"/>
    <p:sldId id="315" r:id="rId20"/>
    <p:sldId id="316" r:id="rId21"/>
    <p:sldId id="320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124" autoAdjust="0"/>
    <p:restoredTop sz="94660"/>
  </p:normalViewPr>
  <p:slideViewPr>
    <p:cSldViewPr>
      <p:cViewPr varScale="1">
        <p:scale>
          <a:sx n="116" d="100"/>
          <a:sy n="116" d="100"/>
        </p:scale>
        <p:origin x="-1896" y="-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3" d="100"/>
        <a:sy n="83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677A0-CC9E-4CB5-8123-39748F37C3B2}" type="datetimeFigureOut">
              <a:rPr lang="en-US" smtClean="0"/>
              <a:pPr/>
              <a:t>11/5/2013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52F4E-E392-416F-B074-309AC7A7CCA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897837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677A0-CC9E-4CB5-8123-39748F37C3B2}" type="datetimeFigureOut">
              <a:rPr lang="en-US" smtClean="0"/>
              <a:pPr/>
              <a:t>11/5/2013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52F4E-E392-416F-B074-309AC7A7CCA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456996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677A0-CC9E-4CB5-8123-39748F37C3B2}" type="datetimeFigureOut">
              <a:rPr lang="en-US" smtClean="0"/>
              <a:pPr/>
              <a:t>11/5/2013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52F4E-E392-416F-B074-309AC7A7CCA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686070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677A0-CC9E-4CB5-8123-39748F37C3B2}" type="datetimeFigureOut">
              <a:rPr lang="en-US" smtClean="0"/>
              <a:pPr/>
              <a:t>11/5/2013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52F4E-E392-416F-B074-309AC7A7CCA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11330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677A0-CC9E-4CB5-8123-39748F37C3B2}" type="datetimeFigureOut">
              <a:rPr lang="en-US" smtClean="0"/>
              <a:pPr/>
              <a:t>11/5/2013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52F4E-E392-416F-B074-309AC7A7CCA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54997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677A0-CC9E-4CB5-8123-39748F37C3B2}" type="datetimeFigureOut">
              <a:rPr lang="en-US" smtClean="0"/>
              <a:pPr/>
              <a:t>11/5/2013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52F4E-E392-416F-B074-309AC7A7CCA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044252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677A0-CC9E-4CB5-8123-39748F37C3B2}" type="datetimeFigureOut">
              <a:rPr lang="en-US" smtClean="0"/>
              <a:pPr/>
              <a:t>11/5/2013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52F4E-E392-416F-B074-309AC7A7CCA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102078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677A0-CC9E-4CB5-8123-39748F37C3B2}" type="datetimeFigureOut">
              <a:rPr lang="en-US" smtClean="0"/>
              <a:pPr/>
              <a:t>11/5/2013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52F4E-E392-416F-B074-309AC7A7CCA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175950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677A0-CC9E-4CB5-8123-39748F37C3B2}" type="datetimeFigureOut">
              <a:rPr lang="en-US" smtClean="0"/>
              <a:pPr/>
              <a:t>11/5/2013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52F4E-E392-416F-B074-309AC7A7CCA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38600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677A0-CC9E-4CB5-8123-39748F37C3B2}" type="datetimeFigureOut">
              <a:rPr lang="en-US" smtClean="0"/>
              <a:pPr/>
              <a:t>11/5/2013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52F4E-E392-416F-B074-309AC7A7CCA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17100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677A0-CC9E-4CB5-8123-39748F37C3B2}" type="datetimeFigureOut">
              <a:rPr lang="en-US" smtClean="0"/>
              <a:pPr/>
              <a:t>11/5/2013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52F4E-E392-416F-B074-309AC7A7CCA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357667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3677A0-CC9E-4CB5-8123-39748F37C3B2}" type="datetimeFigureOut">
              <a:rPr lang="en-US" smtClean="0"/>
              <a:pPr/>
              <a:t>11/5/2013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B52F4E-E392-416F-B074-309AC7A7CCA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37588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hyperlink" Target="http://upload.wikimedia.org/wikipedia/commons/5/5a/Momiji_Daigoji4.JPG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Relationship Id="rId9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1.WAV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.WAV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w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File:Flag_of_Japan.svg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19200" y="0"/>
            <a:ext cx="5562600" cy="8382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5400" b="1" dirty="0" smtClean="0">
                <a:solidFill>
                  <a:srgbClr val="CC3300"/>
                </a:solidFill>
              </a:rPr>
              <a:t>JAPÓN</a:t>
            </a:r>
            <a:r>
              <a:rPr lang="en-US" sz="5400" b="1" dirty="0" smtClean="0"/>
              <a:t> </a:t>
            </a:r>
            <a:r>
              <a:rPr lang="en-US" sz="5400" dirty="0" smtClean="0"/>
              <a:t> </a:t>
            </a:r>
          </a:p>
        </p:txBody>
      </p:sp>
      <p:pic>
        <p:nvPicPr>
          <p:cNvPr id="2052" name="Picture 4" descr="Image:Momiji Daigoji4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981200"/>
            <a:ext cx="2362200" cy="195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 descr="MPj04389340000[1]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2362200" cy="197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Picture 8" descr="MPj04389940000[1]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886200"/>
            <a:ext cx="2362200" cy="198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2" name="Picture 14" descr="MPj04012060000[1]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5000" y="-1143000"/>
            <a:ext cx="3429000" cy="366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70" name="Picture 22" descr="MPj04012260000[1]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362200" y="3657600"/>
            <a:ext cx="33528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80" name="Picture 32" descr="MPj04012940000[1]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362200" y="1042988"/>
            <a:ext cx="3352800" cy="286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81" name="Picture 33" descr="Shibuya crossi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715000" y="3657600"/>
            <a:ext cx="34290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30000">
                                          <p:val>
                                            <p:strVal val="#ppt_h/2"/>
                                          </p:val>
                                        </p:tav>
                                        <p:tav tm="40000">
                                          <p:val>
                                            <p:strVal val="#ppt_h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"/>
                                          </p:val>
                                        </p:tav>
                                        <p:tav tm="60000">
                                          <p:val>
                                            <p:strVal val="#ppt_h"/>
                                          </p:val>
                                        </p:tav>
                                        <p:tav tm="69900">
                                          <p:val>
                                            <p:strVal val="#ppt_h/2"/>
                                          </p:val>
                                        </p:tav>
                                        <p:tav tm="8000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5"/>
                                          </p:val>
                                        </p:tav>
                                        <p:tav tm="20000">
                                          <p:val>
                                            <p:strVal val="#ppt_y-.2"/>
                                          </p:val>
                                        </p:tav>
                                        <p:tav tm="30000">
                                          <p:val>
                                            <p:strVal val="#ppt_y"/>
                                          </p:val>
                                        </p:tav>
                                        <p:tav tm="40000">
                                          <p:val>
                                            <p:strVal val="#ppt_y-.15"/>
                                          </p:val>
                                        </p:tav>
                                        <p:tav tm="50000">
                                          <p:val>
                                            <p:strVal val="#ppt_y"/>
                                          </p:val>
                                        </p:tav>
                                        <p:tav tm="60000">
                                          <p:val>
                                            <p:strVal val="#ppt_y-.1"/>
                                          </p:val>
                                        </p:tav>
                                        <p:tav tm="69900">
                                          <p:val>
                                            <p:strVal val="#ppt_y"/>
                                          </p:val>
                                        </p:tav>
                                        <p:tav tm="80000">
                                          <p:val>
                                            <p:strVal val="#ppt_y-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2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2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4000" dirty="0" err="1" smtClean="0"/>
              <a:t>Mucha</a:t>
            </a:r>
            <a:r>
              <a:rPr lang="en-US" sz="4000" dirty="0" smtClean="0"/>
              <a:t> </a:t>
            </a:r>
            <a:r>
              <a:rPr lang="en-US" sz="4000" dirty="0" err="1" smtClean="0"/>
              <a:t>gente</a:t>
            </a:r>
            <a:r>
              <a:rPr lang="en-US" sz="4000" dirty="0" smtClean="0"/>
              <a:t> en </a:t>
            </a:r>
            <a:r>
              <a:rPr lang="en-US" sz="4000" dirty="0" err="1" smtClean="0"/>
              <a:t>Japón</a:t>
            </a:r>
            <a:r>
              <a:rPr lang="en-US" sz="4000" dirty="0" smtClean="0"/>
              <a:t> van en </a:t>
            </a:r>
            <a:r>
              <a:rPr lang="en-US" sz="4000" dirty="0" err="1" smtClean="0"/>
              <a:t>tren</a:t>
            </a:r>
            <a:r>
              <a:rPr lang="en-US" sz="4000" dirty="0" smtClean="0"/>
              <a:t> </a:t>
            </a:r>
          </a:p>
        </p:txBody>
      </p:sp>
      <p:pic>
        <p:nvPicPr>
          <p:cNvPr id="13318" name="MSj03695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77200" y="1066800"/>
            <a:ext cx="24447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9" name="Picture 7" descr="Japan subway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14400" y="1600200"/>
            <a:ext cx="7315200" cy="365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20" name="Text Box 8"/>
          <p:cNvSpPr txBox="1">
            <a:spLocks noChangeArrowheads="1"/>
          </p:cNvSpPr>
          <p:nvPr/>
        </p:nvSpPr>
        <p:spPr bwMode="auto">
          <a:xfrm>
            <a:off x="914400" y="5562600"/>
            <a:ext cx="7315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 err="1" smtClean="0"/>
              <a:t>Algunas</a:t>
            </a:r>
            <a:r>
              <a:rPr lang="en-US" dirty="0" smtClean="0"/>
              <a:t> </a:t>
            </a:r>
            <a:r>
              <a:rPr lang="en-US" dirty="0" err="1" smtClean="0"/>
              <a:t>veces</a:t>
            </a:r>
            <a:r>
              <a:rPr lang="en-US" dirty="0" smtClean="0"/>
              <a:t> los </a:t>
            </a:r>
            <a:r>
              <a:rPr lang="en-US" dirty="0" err="1" smtClean="0"/>
              <a:t>trenes</a:t>
            </a:r>
            <a:r>
              <a:rPr lang="en-US" dirty="0" smtClean="0"/>
              <a:t> son tan </a:t>
            </a:r>
            <a:r>
              <a:rPr lang="en-US" dirty="0" err="1" smtClean="0"/>
              <a:t>llenos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los </a:t>
            </a:r>
            <a:r>
              <a:rPr lang="en-US" dirty="0" err="1" smtClean="0"/>
              <a:t>conductores</a:t>
            </a:r>
            <a:r>
              <a:rPr lang="en-US" dirty="0" smtClean="0"/>
              <a:t> </a:t>
            </a:r>
            <a:r>
              <a:rPr lang="en-US" dirty="0" err="1" smtClean="0"/>
              <a:t>tienen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empujar</a:t>
            </a:r>
            <a:r>
              <a:rPr lang="en-US" dirty="0" smtClean="0"/>
              <a:t> </a:t>
            </a:r>
            <a:r>
              <a:rPr lang="en-US" dirty="0" err="1" smtClean="0"/>
              <a:t>para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todos</a:t>
            </a:r>
            <a:r>
              <a:rPr lang="en-US" dirty="0" smtClean="0"/>
              <a:t> </a:t>
            </a:r>
            <a:r>
              <a:rPr lang="en-US" dirty="0" err="1" smtClean="0"/>
              <a:t>pueden</a:t>
            </a:r>
            <a:r>
              <a:rPr lang="en-US" dirty="0" smtClean="0"/>
              <a:t> </a:t>
            </a:r>
            <a:r>
              <a:rPr lang="en-US" dirty="0" err="1" smtClean="0"/>
              <a:t>entrar</a:t>
            </a:r>
            <a:r>
              <a:rPr lang="en-US" dirty="0" smtClean="0"/>
              <a:t>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658" fill="hold"/>
                                        <p:tgtEl>
                                          <p:spTgt spid="133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133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18"/>
                </p:tgtEl>
              </p:cMediaNode>
            </p:audio>
          </p:childTnLst>
        </p:cTn>
      </p:par>
    </p:tnLst>
    <p:bldLst>
      <p:bldP spid="13314" grpId="0"/>
      <p:bldP spid="133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>
            <a:normAutofit/>
          </a:bodyPr>
          <a:lstStyle/>
          <a:p>
            <a:r>
              <a:rPr lang="es-ES" dirty="0" smtClean="0"/>
              <a:t>Fabrica en Japón</a:t>
            </a:r>
            <a:endParaRPr lang="es-ES" dirty="0"/>
          </a:p>
        </p:txBody>
      </p:sp>
      <p:pic>
        <p:nvPicPr>
          <p:cNvPr id="7170" name="Picture 2" descr="http://3.bp.blogspot.com/-fcaIE2DbP4Y/TfTivMjIKbI/AAAAAAAAAG8/HCXDivj8IrM/s1600/IPKat%2B13%2Bhello%2Bkitt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2133600"/>
            <a:ext cx="1719276" cy="2057400"/>
          </a:xfrm>
          <a:prstGeom prst="rect">
            <a:avLst/>
          </a:prstGeom>
          <a:noFill/>
        </p:spPr>
      </p:pic>
      <p:sp>
        <p:nvSpPr>
          <p:cNvPr id="7172" name="AutoShape 4" descr="data:image/jpeg;base64,/9j/4AAQSkZJRgABAQAAAQABAAD/2wCEAAkGBhQQEA8REhAQFRIQEBAQEhAQEA8QEA8QFBAVFBUQEhIXGyggFxkjGRISHy8gIygpLywsFR4xNTAqNSYrLCkBCQoKDgwOGg8PGi0lHyQsKSwsLy0pKSwsLCksLSwtLCkpLCwsLCwtLCotLCkpLCwtLSkvKSwtLS0pLCkpLCwpKf/AABEIAMIBAwMBIgACEQEDEQH/xAAcAAEAAgMBAQEAAAAAAAAAAAAABAUCAwYBBwj/xABCEAACAQIEAwUDCAgEBwAAAAAAAQIDEQQFITESQVEGE2FxgQcikTJCYnKCobHBFCNSU5Ki0eEVsvDxCBYzY6Ozwv/EABsBAQACAwEBAAAAAAAAAAAAAAAEBQIDBgEH/8QAMBEAAgIBAwIDBwMFAQAAAAAAAAECAxEEITEFElFhsRMyQXGhwdEi4fAUI1KBkUL/2gAMAwEAAhEDEQA/APuIAAAAAAAAAAAAAAAAAAAAAAAAAAAAAAAAAAAAAAAAbAAPIyTSaaaeqa1TR6AAAAAAAAAAAAAAAAAAAcvmXtFwuHzCll9RzVWpwLjtHuqc5q9OE5N3vK62T+VHrp1B+Te0dWpmGY4yrBSl3mJquLV9IKbjDXwjGPwP0h2AzqeLwFCdW/f013Ne+7q07Jz+0uGX2jFSWcZ3M3FpZOiABkYAAAAAAAAAAAAAAAAAAAA8lK2rPG0llgN2IGKxV00tkn6jEYji05fj5kWtL3ZfVl+Bx/U+rO7NVL/T8X4/t6/Ik1143ZLyGFsNQX/bi/jr+ZPI2WxtRorpTh/lRJOspWK4ryRolvJgAG0xAAAAAAAAAAAABrryajJrdRbXmkbDySumuqsAfL+wvY6GHwdOcop1akIzk2tU2r2Oj7MVe6xVSltGtDjS+nDf4xb/AISxhTtTilsopfBHPYqt3WJoVdlCrG7+jJ8Mv5ZM4fR6ub1Ssk+X6lnjui4nfAA7grAAAAAAABchY7OaNGLlUqRSW9ryt6K5hKcYe88HqTfBNB84zP28YCjJxjHE1WtL06UIxv5zkn9xS1P+IiDf6vL5tdamJhB/CMJfiZZQwz7CDlewPbn/ABWnVqfo06XdSjBtzjUpzk1dxhKybaVr6fOR1R6eAAxqVFFXZjKSinKTwkBOaSuyBXxHF5dP6mFbEOT8OSNdzi+p9Ueo/t17Q9f28v8ApKhXjdmTI+MlanUf0Jf5WbrkXM5Wo1PqNfHT8ykistI3LkvcNG0ILpGK+5G08SPT6glhYK8AA9AAAAAAAAAAAAAAMKtVRTb/AN/AxlJRTlLhDkqNlJP5ra+DsUWZZc6yaXPS5fShxOTfzne3Q9VI+aysUJtw4y8FlGXbueU81qKMU4xbSSbu9XbV2PVnM1vTi/KTX5HjpmMqZNXV9X/n9F+DHsrfwJNPPI/OhOPwkvu1+4lU8wpy2nHybs/gylnAwg9SbX12+PvJP6Hj08HwXlTHpfJTl5bfEjyxM3zUV4K7+L/oR1XSRGr5ilsRruraq7h9q8vzyYxqXwRKqfSbfm7/AHHzf2p9oO7o93D52h0+YZyop3Z8s7S4PE5pX7nC0alWS34dIQXWc37sV5sz6bp5W3qc9/mSHH2cG2fOKlS7bfM+hezr2U18x4K9bio4O6fG1ariF0op7R+m9Ol+XddhPYXSwzjXx7hXrKzjQV3hqb+kmv1r80l4Pc+rRjbRbLkjt8FY5EfLctp4alCjRpxhTprhjCK0S/Nvdt6tvUkg04nEqmrv0XNmM5xri5SeEjxLJnVrKKu/9ysrV3J3fouhpqYlzd38OSPFM4nqXUpap9kdoevm/wAEqFfbybAYKR6pFMbDIh5ur0ZLrKnH41Yr8yXci5hqqa64jDL/AM8P6G2iObIrzXqenSAA+mleAAAAAAAAAAAAAAACBjqt5KPTV+b/ALfiT2zkct7QLEyc405qjUqVIUcRJw4K8qd1LginxcPuStJrXgb2tel61Kf9O4wXPPkl/EbqUs5Zco9MYnpwhIPTGR65GEpA9RprFfVnZk2syvqm+BJjwacRjLJso5Y+rXm6dCnOc+aivkrrKT0ivFstcTG6ZadhLKOJjbapGX8ULf8Awy46dRC6xQkY2WOEcogZX7P5TanjKmm/c0pO3lOpv6Rt5nZYLAU6MFTpU4wgtowSivPxfibwdhVRCpYgitnZKfvMAGvETajJxV2louptk+1Ns1mrG41U1rq3tHr/AGKKriHOXFJ6/guiNNWs5Nyk7tmNziNfr56qWOIrhfd/zYsK6lBeZIUzJTIykZqRVuJngkKZkpkei3UdqcXPldW4F5zenpq/AssPkretWX2Kbaj6z3fpYm6fpt+o3itvF7I1ynGPJGVW74UnKX7MVd+vT1sSoZVKbg5tRUJxqKMdZOUXdcUtkr8l8Syo0YwVoxSXRJJGZ0ek6LVS1Ob7mv8ASI0rm+AAC8NIAAAAAAAAAAAAAABWdo60o4auof8AUnSqRppb8bg7WPknstzTE4yeEpTUY4XKqFSCcIyXeVpx7uCnfeSg53S29T6Rn9VrG4VP5PdVmvF8UU/wXxJNCKWyS3eiSu3uzluq6+dc50pcpL1z6k+NSUIy8d/rj7EhIHKr2gQWMeDdCt3qrOlwKEpS4dLV9rd2073vt8DqzmraJ1Y71zujw53tl2kWCp4e8lF4jFUsP3jSapRndzq28IxlbxaOb9rGZrLaOGxOExlRV3Viu6lXlXp4ilZuUp05Nq22qtvodN207LRzLCyoOXDJSVSlUtfgqRvZtc002n5nyjD+xbGSq2qOhCF7Osqsqto83Tptb+di+6XdpIUtW4z8c+AcW+GfWMhzdYzCYfEqPD31KM3HfhbWqv53NtSJjluHo4alSw9OUVGlCNOK4le0VbXxNmImkUksd77Vt8PkS0mluQMToTOxNeKqYmLesu74V14eO9viiqxlcjZQ3eck2nxKUWt01syy0d39PNWY4MLI98e0+mgg5Rmar076KcfdnH9mX9Huv7E47aE1OKlHhlU008MAAzPCiznAcL7yK91v3l0fXyZVqR19SCkmmrpqzXVHJY7D93UlFNNLZp306PxOT6tolVL2sOH6/uTqLO5drPLlllGUwq04VKjc21rTelOMk7OLivlWaa96/kioUi27P4q05U3tP34/WStJeqs/RmjpXs1eo2JPPGfEzuT7di+jFJJJJJaJLRJeB6AdmVwAAAAAAAAAAAAAAAAAAAABTdpMsdRU6sfl0HKVlvKElacV46Rf2fEpY5nJaxi53WnDbfxuzszlc/yd0uKtSXuayqQXzOs4/R6rl5bc/wBW0Dt/vQWWuV9yZRdt2S/0e08ymledLTnwSU5JeMVv6XN6zODV1JNeZRUc0vzNssRBu7jG/Wyv6s5Z1+KJfZEvFXKbtPmrp0rRdnN2v0QeYJIqc4kq0OG9mtU+jMqK0rE5cG2lQjYnLg56eK5316l9l2ZOdGLk9dVfqkc8sqlfWSt4blvho6KK2WhaajskkkWGsvhYkokipebLbLcHwxPcBl+idi07q0Ssst/8orCso4iVCsqsOlpw5VIdH480+Xqzs8FjY1oKcHo/inzi1yZyNWB7l+PeGqcTv3ctKi6fTS6r8PQuOmdQdUlXN/pf0I99Xesrk7Q04nFxpq8nboub8kbYTTSaaaaumtU0+aZz/aypGkqdWV+Fvu5SSva93G/hpL7jpdXbOqpzrWWiFXDvkomOOzqU7qPux/mfm+XoVrRBWd0mnaWqUnba7XL1Ojy/IVUjCpOreM4xmo0lwRaaurzfvPR8uE5WNGp1s239dsfzyJ8kqVusFTbVLm9ktW/JLcsMDlVVyhNLg4ZKSc9H4rhWuqutbbl/hsFCkrQhGPVpavze79TeW+n6PCtqU5Za8Nv59CNPUN7JAAF4RQAAAAAAAAAAAAAAAAAAAAAYzmkm3stzTiMaoaWbfRW082yqrY51HrpFPSKd/Vvmyr1nU6dOmk8y8PPzN1dMp/I5rtHknA5VqK4YN3dNbLrKK5Lw5FDHFSPoNevHhafQ4jEYePeSUWtHe3RM5Sq92tua3LCGcGn9KZrlWbN6wxn+hG3KRmRIRbOgyfJ72lLYwyvLuKW22rOno0rIjXXfBGM5YPY0klojTVZsr1rFbLG3dkQoxbMYJ8s9lE01Kd1Y32NZuRtJWQ53ToUp061WFONH3ozqSUY9238m76PS3Ro5/tZ7RcNXo1MPRjKpx2Xev9XCLTTUopq8tV0XmQO2eXuth5xjFyneLhGMXKUpqSsopatu7WnU53sb2OnVxMKeMwWPjSmmlONOtRjCdrp1G434Xa101Z2Ov0OosvoUfDbJo7K4S9o/ngxpYm59Y7BZj3uDhG+tGTpPXktY/wAskvQYP2e4Gla2FjK372dWt905NF5hMBTopqlSp0091ThGCfpFE6jTOqXdkx1OrjdDtwbwATSuAAAAAAAAAAAAAAAAAAAAAAAAKHOcmlKTqQ4pprWlxta3veK2fl4FLWniKk1CnhK0bbua4Iv7TsjuAVNvSaLJ9+69CRG+UVg5jC9l6k9a9Wy/d0t/WbX4L1Ms0ymnGHdUacY8H6xtK8nK2zk9W7X38Do6k+FNvZJt+hT0He8nvJ3fqV/VPZaKlV1LDl6IzrnKb7n8DnIYRPU3wwRKr0eCo1yl7y/NEvD0luzmpWMm922Rg8IoLxYxWMUFuasfmcYJ6o5+u5Vn7zaj0+c/6CEHPdmKjndmeJzKVVuNPXrL5sf9dCdl2W8Cu223rdmzLsvSS0SitkvxLJoysml+mJ7ncjOmR62hNmQsSa48mSICk++o2/fUv/ZE7+x8+wkXLFYeK/ewfpF8T+6LPoJ2PRViqT8yDqveQABeEQAAAAAAAAAAAAAAAAAAAAAAAAAAAAAAjZk/1NT6r+HMqqFZWLyrTUouL2kmn5NWZxNatKhOVKd7xejenFHlJeZzHXdPKTjYuOCZpsSTiXOOoqpGyfvLWL8enkUjxU2u74+Hh0ateXlczWaeJExlWM9b2l+118Gc9CDWzJkYNEiGBitbuUv2pu7/ALehMw+FW718Dmv8WdN2l8eT9Sdhs+i7K5snVZgyOkjMybIGHxF+ZLUyG44MWhIgY2pZEupVKXMK+5trjlnqJnZWh3mKc+VKDf2pe6vu4/gdqc92KwnDQlUe9abf2I+6vv4n6nQne9Pq9nRFeO5WXy7psAAnGkAAAAAAAAAAAAAAAAAAAAAAAAAAAAAAwq1FFOT2SuykzPF0sRDgdPi6S46cXF9YtNtMviLXyqjP5dGlLxlTg38bETU1W2LtrkkvOOfv9jZCSi8s+f4zJZxV4TT02e5adnOy1KvRjUqVKrleUZwi1CMWn8na70trfmdH/wAt4flSt9WdSK+CkS8FgYUY8NOPDG7la7d29229Sv0nTZVSzbiSJFmp7o4jlMrY9jcJazoKX15VJfiz19jsHa36LSXjFOMvSSd0XILZU1rZRX/CN3y8TkcwyOWG9+m5So809Z0vN84+O659TTDG+J2hzOc9lW7zw7Se7pPSL+o/m+T08ih1/Se5+0pXzX4/BKq1HwmVtbElViZOTUVa8moq7srt2V2MVGrTTdSjUglvKUJcP8WxHy6LrVY6e6nd3521KVUur31wTVh8H0/B4ZUqcKa2hGMV6K1zcRstv3NG+/dwvfe/CiSd3DeKwUz5AAMjwAAAAAAAAAAAAAAAAAAAAAAAAAAAAAAAAAAAAAAAAAAr89pcdCpD9u0H5OSv91ykwuTqlHTd2ivOTt+Z0mOoucGo2vo1fRaO5CwuHlKUXKLSg+LX5z5L039Ec11PT3X6qEYp9rSz4cvP0JdVnbB7lnGNkkuSsegHSkQAAAAAAAAAAAAAAAAAAAAAAAAAAAAAAAAAAAAAAAAAAAAAAAAAAAAAAAAAAAAAAAAAAAAAAAA//9k="/>
          <p:cNvSpPr>
            <a:spLocks noChangeAspect="1" noChangeArrowheads="1"/>
          </p:cNvSpPr>
          <p:nvPr/>
        </p:nvSpPr>
        <p:spPr bwMode="auto">
          <a:xfrm>
            <a:off x="63500" y="-893763"/>
            <a:ext cx="2466975" cy="18478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174" name="AutoShape 6" descr="data:image/jpeg;base64,/9j/4AAQSkZJRgABAQAAAQABAAD/2wCEAAkGBhQQEA8REhAQFRIQEBAQEhAQEA8QEA8QFBAVFBUQEhIXGyggFxkjGRISHy8gIygpLywsFR4xNTAqNSYrLCkBCQoKDgwOGg8PGi0lHyQsKSwsLy0pKSwsLCksLSwtLCkpLCwsLCwtLCotLCkpLCwtLSkvKSwtLS0pLCkpLCwpKf/AABEIAMIBAwMBIgACEQEDEQH/xAAcAAEAAgMBAQEAAAAAAAAAAAAABAUCAwYBBwj/xABCEAACAQIEAwUDCAgEBwAAAAAAAQIDEQQFITESQVEGE2FxgQcikTJCYnKCobHBFCNSU5Ki0eEVsvDxCBYzY6Ozwv/EABsBAQACAwEBAAAAAAAAAAAAAAAEBQIDBgEH/8QAMBEAAgIBAwIDBwMFAQAAAAAAAAECAxEEITEFElFhsRMyQXGhwdEi4fAUI1KBkUL/2gAMAwEAAhEDEQA/APuIAAAAAAAAAAAAAAAAAAAAAAAAAAAAAAAAAAAAAAAAbAAPIyTSaaaeqa1TR6AAAAAAAAAAAAAAAAAAAcvmXtFwuHzCll9RzVWpwLjtHuqc5q9OE5N3vK62T+VHrp1B+Te0dWpmGY4yrBSl3mJquLV9IKbjDXwjGPwP0h2AzqeLwFCdW/f013Ne+7q07Jz+0uGX2jFSWcZ3M3FpZOiABkYAAAAAAAAAAAAAAAAAAAA8lK2rPG0llgN2IGKxV00tkn6jEYji05fj5kWtL3ZfVl+Bx/U+rO7NVL/T8X4/t6/Ik1143ZLyGFsNQX/bi/jr+ZPI2WxtRorpTh/lRJOspWK4ryRolvJgAG0xAAAAAAAAAAAABrryajJrdRbXmkbDySumuqsAfL+wvY6GHwdOcop1akIzk2tU2r2Oj7MVe6xVSltGtDjS+nDf4xb/AISxhTtTilsopfBHPYqt3WJoVdlCrG7+jJ8Mv5ZM4fR6ub1Ssk+X6lnjui4nfAA7grAAAAAAABchY7OaNGLlUqRSW9ryt6K5hKcYe88HqTfBNB84zP28YCjJxjHE1WtL06UIxv5zkn9xS1P+IiDf6vL5tdamJhB/CMJfiZZQwz7CDlewPbn/ABWnVqfo06XdSjBtzjUpzk1dxhKybaVr6fOR1R6eAAxqVFFXZjKSinKTwkBOaSuyBXxHF5dP6mFbEOT8OSNdzi+p9Ueo/t17Q9f28v8ApKhXjdmTI+MlanUf0Jf5WbrkXM5Wo1PqNfHT8ykistI3LkvcNG0ILpGK+5G08SPT6glhYK8AA9AAAAAAAAAAAAAAMKtVRTb/AN/AxlJRTlLhDkqNlJP5ra+DsUWZZc6yaXPS5fShxOTfzne3Q9VI+aysUJtw4y8FlGXbueU81qKMU4xbSSbu9XbV2PVnM1vTi/KTX5HjpmMqZNXV9X/n9F+DHsrfwJNPPI/OhOPwkvu1+4lU8wpy2nHybs/gylnAwg9SbX12+PvJP6Hj08HwXlTHpfJTl5bfEjyxM3zUV4K7+L/oR1XSRGr5ilsRruraq7h9q8vzyYxqXwRKqfSbfm7/AHHzf2p9oO7o93D52h0+YZyop3Z8s7S4PE5pX7nC0alWS34dIQXWc37sV5sz6bp5W3qc9/mSHH2cG2fOKlS7bfM+hezr2U18x4K9bio4O6fG1ariF0op7R+m9Ol+XddhPYXSwzjXx7hXrKzjQV3hqb+kmv1r80l4Pc+rRjbRbLkjt8FY5EfLctp4alCjRpxhTprhjCK0S/Nvdt6tvUkg04nEqmrv0XNmM5xri5SeEjxLJnVrKKu/9ysrV3J3fouhpqYlzd38OSPFM4nqXUpap9kdoevm/wAEqFfbybAYKR6pFMbDIh5ur0ZLrKnH41Yr8yXci5hqqa64jDL/AM8P6G2iObIrzXqenSAA+mleAAAAAAAAAAAAAAACBjqt5KPTV+b/ALfiT2zkct7QLEyc405qjUqVIUcRJw4K8qd1LginxcPuStJrXgb2tel61Kf9O4wXPPkl/EbqUs5Zco9MYnpwhIPTGR65GEpA9RprFfVnZk2syvqm+BJjwacRjLJso5Y+rXm6dCnOc+aivkrrKT0ivFstcTG6ZadhLKOJjbapGX8ULf8Awy46dRC6xQkY2WOEcogZX7P5TanjKmm/c0pO3lOpv6Rt5nZYLAU6MFTpU4wgtowSivPxfibwdhVRCpYgitnZKfvMAGvETajJxV2louptk+1Ns1mrG41U1rq3tHr/AGKKriHOXFJ6/guiNNWs5Nyk7tmNziNfr56qWOIrhfd/zYsK6lBeZIUzJTIykZqRVuJngkKZkpkei3UdqcXPldW4F5zenpq/AssPkretWX2Kbaj6z3fpYm6fpt+o3itvF7I1ynGPJGVW74UnKX7MVd+vT1sSoZVKbg5tRUJxqKMdZOUXdcUtkr8l8Syo0YwVoxSXRJJGZ0ek6LVS1Ob7mv8ASI0rm+AAC8NIAAAAAAAAAAAAAABWdo60o4auof8AUnSqRppb8bg7WPknstzTE4yeEpTUY4XKqFSCcIyXeVpx7uCnfeSg53S29T6Rn9VrG4VP5PdVmvF8UU/wXxJNCKWyS3eiSu3uzluq6+dc50pcpL1z6k+NSUIy8d/rj7EhIHKr2gQWMeDdCt3qrOlwKEpS4dLV9rd2073vt8DqzmraJ1Y71zujw53tl2kWCp4e8lF4jFUsP3jSapRndzq28IxlbxaOb9rGZrLaOGxOExlRV3Viu6lXlXp4ilZuUp05Nq22qtvodN207LRzLCyoOXDJSVSlUtfgqRvZtc002n5nyjD+xbGSq2qOhCF7Osqsqto83Tptb+di+6XdpIUtW4z8c+AcW+GfWMhzdYzCYfEqPD31KM3HfhbWqv53NtSJjluHo4alSw9OUVGlCNOK4le0VbXxNmImkUksd77Vt8PkS0mluQMToTOxNeKqYmLesu74V14eO9viiqxlcjZQ3eck2nxKUWt01syy0d39PNWY4MLI98e0+mgg5Rmar076KcfdnH9mX9Huv7E47aE1OKlHhlU008MAAzPCiznAcL7yK91v3l0fXyZVqR19SCkmmrpqzXVHJY7D93UlFNNLZp306PxOT6tolVL2sOH6/uTqLO5drPLlllGUwq04VKjc21rTelOMk7OLivlWaa96/kioUi27P4q05U3tP34/WStJeqs/RmjpXs1eo2JPPGfEzuT7di+jFJJJJJaJLRJeB6AdmVwAAAAAAAAAAAAAAAAAAAABTdpMsdRU6sfl0HKVlvKElacV46Rf2fEpY5nJaxi53WnDbfxuzszlc/yd0uKtSXuayqQXzOs4/R6rl5bc/wBW0Dt/vQWWuV9yZRdt2S/0e08ymledLTnwSU5JeMVv6XN6zODV1JNeZRUc0vzNssRBu7jG/Wyv6s5Z1+KJfZEvFXKbtPmrp0rRdnN2v0QeYJIqc4kq0OG9mtU+jMqK0rE5cG2lQjYnLg56eK5316l9l2ZOdGLk9dVfqkc8sqlfWSt4blvho6KK2WhaajskkkWGsvhYkokipebLbLcHwxPcBl+idi07q0Ssst/8orCso4iVCsqsOlpw5VIdH480+Xqzs8FjY1oKcHo/inzi1yZyNWB7l+PeGqcTv3ctKi6fTS6r8PQuOmdQdUlXN/pf0I99Xesrk7Q04nFxpq8nboub8kbYTTSaaaaumtU0+aZz/aypGkqdWV+Fvu5SSva93G/hpL7jpdXbOqpzrWWiFXDvkomOOzqU7qPux/mfm+XoVrRBWd0mnaWqUnba7XL1Ojy/IVUjCpOreM4xmo0lwRaaurzfvPR8uE5WNGp1s239dsfzyJ8kqVusFTbVLm9ktW/JLcsMDlVVyhNLg4ZKSc9H4rhWuqutbbl/hsFCkrQhGPVpavze79TeW+n6PCtqU5Za8Nv59CNPUN7JAAF4RQAAAAAAAAAAAAAAAAAAAAAYzmkm3stzTiMaoaWbfRW082yqrY51HrpFPSKd/Vvmyr1nU6dOmk8y8PPzN1dMp/I5rtHknA5VqK4YN3dNbLrKK5Lw5FDHFSPoNevHhafQ4jEYePeSUWtHe3RM5Sq92tua3LCGcGn9KZrlWbN6wxn+hG3KRmRIRbOgyfJ72lLYwyvLuKW22rOno0rIjXXfBGM5YPY0klojTVZsr1rFbLG3dkQoxbMYJ8s9lE01Kd1Y32NZuRtJWQ53ToUp061WFONH3ozqSUY9238m76PS3Ro5/tZ7RcNXo1MPRjKpx2Xev9XCLTTUopq8tV0XmQO2eXuth5xjFyneLhGMXKUpqSsopatu7WnU53sb2OnVxMKeMwWPjSmmlONOtRjCdrp1G434Xa101Z2Ov0OosvoUfDbJo7K4S9o/ngxpYm59Y7BZj3uDhG+tGTpPXktY/wAskvQYP2e4Gla2FjK372dWt905NF5hMBTopqlSp0091ThGCfpFE6jTOqXdkx1OrjdDtwbwATSuAAAAAAAAAAAAAAAAAAAAAAAAKHOcmlKTqQ4pprWlxta3veK2fl4FLWniKk1CnhK0bbua4Iv7TsjuAVNvSaLJ9+69CRG+UVg5jC9l6k9a9Wy/d0t/WbX4L1Ms0ymnGHdUacY8H6xtK8nK2zk9W7X38Do6k+FNvZJt+hT0He8nvJ3fqV/VPZaKlV1LDl6IzrnKb7n8DnIYRPU3wwRKr0eCo1yl7y/NEvD0luzmpWMm922Rg8IoLxYxWMUFuasfmcYJ6o5+u5Vn7zaj0+c/6CEHPdmKjndmeJzKVVuNPXrL5sf9dCdl2W8Cu223rdmzLsvSS0SitkvxLJoysml+mJ7ncjOmR62hNmQsSa48mSICk++o2/fUv/ZE7+x8+wkXLFYeK/ewfpF8T+6LPoJ2PRViqT8yDqveQABeEQAAAAAAAAAAAAAAAAAAAAAAAAAAAAAAjZk/1NT6r+HMqqFZWLyrTUouL2kmn5NWZxNatKhOVKd7xejenFHlJeZzHXdPKTjYuOCZpsSTiXOOoqpGyfvLWL8enkUjxU2u74+Hh0ateXlczWaeJExlWM9b2l+118Gc9CDWzJkYNEiGBitbuUv2pu7/ALehMw+FW718Dmv8WdN2l8eT9Sdhs+i7K5snVZgyOkjMybIGHxF+ZLUyG44MWhIgY2pZEupVKXMK+5trjlnqJnZWh3mKc+VKDf2pe6vu4/gdqc92KwnDQlUe9abf2I+6vv4n6nQne9Pq9nRFeO5WXy7psAAnGkAAAAAAAAAAAAAAAAAAAAAAAAAAAAAAwq1FFOT2SuykzPF0sRDgdPi6S46cXF9YtNtMviLXyqjP5dGlLxlTg38bETU1W2LtrkkvOOfv9jZCSi8s+f4zJZxV4TT02e5adnOy1KvRjUqVKrleUZwi1CMWn8na70trfmdH/wAt4flSt9WdSK+CkS8FgYUY8NOPDG7la7d29229Sv0nTZVSzbiSJFmp7o4jlMrY9jcJazoKX15VJfiz19jsHa36LSXjFOMvSSd0XILZU1rZRX/CN3y8TkcwyOWG9+m5So809Z0vN84+O659TTDG+J2hzOc9lW7zw7Se7pPSL+o/m+T08ih1/Se5+0pXzX4/BKq1HwmVtbElViZOTUVa8moq7srt2V2MVGrTTdSjUglvKUJcP8WxHy6LrVY6e6nd3521KVUur31wTVh8H0/B4ZUqcKa2hGMV6K1zcRstv3NG+/dwvfe/CiSd3DeKwUz5AAMjwAAAAAAAAAAAAAAAAAAAAAAAAAAAAAAAAAAAAAAAAAAr89pcdCpD9u0H5OSv91ykwuTqlHTd2ivOTt+Z0mOoucGo2vo1fRaO5CwuHlKUXKLSg+LX5z5L039Ec11PT3X6qEYp9rSz4cvP0JdVnbB7lnGNkkuSsegHSkQAAAAAAAAAAAAAAAAAAAAAAAAAAAAAAAAAAAAAAAAAAAAAAAAAAAAAAAAAAAAAAAAAAAAAAAA//9k="/>
          <p:cNvSpPr>
            <a:spLocks noChangeAspect="1" noChangeArrowheads="1"/>
          </p:cNvSpPr>
          <p:nvPr/>
        </p:nvSpPr>
        <p:spPr bwMode="auto">
          <a:xfrm>
            <a:off x="63500" y="-893763"/>
            <a:ext cx="2466975" cy="18478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176" name="Picture 8" descr="http://pokeplay.files.wordpress.com/2008/02/pikach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1800" y="2057400"/>
            <a:ext cx="3149600" cy="2362200"/>
          </a:xfrm>
          <a:prstGeom prst="rect">
            <a:avLst/>
          </a:prstGeom>
          <a:noFill/>
        </p:spPr>
      </p:pic>
      <p:pic>
        <p:nvPicPr>
          <p:cNvPr id="7178" name="Picture 10" descr="http://www.broadwaytoyota.com/MediaLibrary/User/d1cfc0d9-92f8-7aa8-ff15-37f3965c1429/Images/ext_image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9200" y="4724400"/>
            <a:ext cx="3793998" cy="1981200"/>
          </a:xfrm>
          <a:prstGeom prst="rect">
            <a:avLst/>
          </a:prstGeom>
          <a:noFill/>
        </p:spPr>
      </p:pic>
      <p:pic>
        <p:nvPicPr>
          <p:cNvPr id="7180" name="Picture 12" descr="http://www.robotplunger.com/wp-content/uploads/2011/05/mario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34200" y="1600200"/>
            <a:ext cx="1828800" cy="2461688"/>
          </a:xfrm>
          <a:prstGeom prst="rect">
            <a:avLst/>
          </a:prstGeom>
          <a:noFill/>
        </p:spPr>
      </p:pic>
      <p:pic>
        <p:nvPicPr>
          <p:cNvPr id="7181" name="Picture 13" descr="http://www.d-rights.com/beyblade/images/top0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96000" y="4267200"/>
            <a:ext cx="2781300" cy="23943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821772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4800" y="381000"/>
            <a:ext cx="4876800" cy="175260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Ropa</a:t>
            </a:r>
            <a:r>
              <a:rPr lang="en-US" dirty="0" smtClean="0"/>
              <a:t> </a:t>
            </a:r>
            <a:r>
              <a:rPr lang="en-US" dirty="0" err="1" smtClean="0"/>
              <a:t>Japonesa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s-ES" dirty="0" smtClean="0"/>
              <a:t> </a:t>
            </a:r>
            <a:r>
              <a:rPr lang="es-ES" sz="2200" dirty="0" smtClean="0"/>
              <a:t>En </a:t>
            </a:r>
            <a:r>
              <a:rPr lang="es-ES" sz="2200" dirty="0" err="1" smtClean="0"/>
              <a:t>Jap</a:t>
            </a:r>
            <a:r>
              <a:rPr lang="en-US" sz="2000" dirty="0" smtClean="0"/>
              <a:t>ó</a:t>
            </a:r>
            <a:r>
              <a:rPr lang="es-ES" sz="2200" dirty="0" smtClean="0"/>
              <a:t>n muchos a</a:t>
            </a:r>
            <a:r>
              <a:rPr lang="en-US" sz="2200" dirty="0" smtClean="0"/>
              <a:t>ñ</a:t>
            </a:r>
            <a:r>
              <a:rPr lang="es-ES" sz="2200" dirty="0" smtClean="0"/>
              <a:t>os el pasado las personas usaban kimonos, pero hoy personas usan ropa de Oeste.</a:t>
            </a:r>
            <a:endParaRPr lang="en-US" sz="2200" dirty="0"/>
          </a:p>
        </p:txBody>
      </p:sp>
      <p:pic>
        <p:nvPicPr>
          <p:cNvPr id="1034" name="Picture 10" descr="D:\My Documents\My Pictures\2011\2011-11-20 - 2011-11-26 Hannigan Thanksgiving 2011\2011-11-20 Hannigan Thanksgiving 2011 003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67200" y="2438400"/>
            <a:ext cx="4267200" cy="2844800"/>
          </a:xfrm>
          <a:prstGeom prst="rect">
            <a:avLst/>
          </a:prstGeom>
          <a:noFill/>
        </p:spPr>
      </p:pic>
      <p:pic>
        <p:nvPicPr>
          <p:cNvPr id="1036" name="Picture 12" descr="D:\My Documents\My Pictures\2010\2010-07-25 - 2010-08-01 Hannigan Visit\2010-07-25 Hannigan Visit 1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419100"/>
            <a:ext cx="3683000" cy="55245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52400" y="5934670"/>
            <a:ext cx="403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Emi y </a:t>
            </a:r>
            <a:r>
              <a:rPr lang="en-US" dirty="0" err="1" smtClean="0"/>
              <a:t>su</a:t>
            </a:r>
            <a:r>
              <a:rPr lang="en-US" dirty="0" smtClean="0"/>
              <a:t> </a:t>
            </a:r>
            <a:r>
              <a:rPr lang="en-US" dirty="0" err="1" smtClean="0"/>
              <a:t>hermana</a:t>
            </a:r>
            <a:r>
              <a:rPr lang="en-US" dirty="0" smtClean="0"/>
              <a:t> Mika, </a:t>
            </a:r>
            <a:r>
              <a:rPr lang="en-US" dirty="0" err="1" smtClean="0"/>
              <a:t>llevan</a:t>
            </a:r>
            <a:r>
              <a:rPr lang="en-US" dirty="0" smtClean="0"/>
              <a:t> </a:t>
            </a:r>
            <a:r>
              <a:rPr lang="en-US" dirty="0" err="1" smtClean="0"/>
              <a:t>sus</a:t>
            </a:r>
            <a:r>
              <a:rPr lang="en-US" dirty="0" smtClean="0"/>
              <a:t> </a:t>
            </a:r>
            <a:r>
              <a:rPr lang="en-US" i="1" dirty="0" err="1" smtClean="0"/>
              <a:t>yukatas</a:t>
            </a:r>
            <a:r>
              <a:rPr lang="en-US" i="1" dirty="0" smtClean="0"/>
              <a:t>, </a:t>
            </a:r>
            <a:r>
              <a:rPr lang="en-US" dirty="0" err="1" smtClean="0"/>
              <a:t>vestidos</a:t>
            </a:r>
            <a:r>
              <a:rPr lang="en-US" dirty="0" smtClean="0"/>
              <a:t> </a:t>
            </a:r>
            <a:r>
              <a:rPr lang="en-US" dirty="0" err="1" smtClean="0"/>
              <a:t>japoneses</a:t>
            </a:r>
            <a:r>
              <a:rPr lang="en-US" dirty="0" smtClean="0"/>
              <a:t> de </a:t>
            </a:r>
            <a:r>
              <a:rPr lang="en-US" dirty="0" err="1" smtClean="0"/>
              <a:t>alogodón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495800" y="5715000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/>
              <a:t>Los primos de Emi llevan </a:t>
            </a:r>
            <a:r>
              <a:rPr lang="en-US" i="1" dirty="0" err="1" smtClean="0"/>
              <a:t>hapi</a:t>
            </a:r>
            <a:r>
              <a:rPr lang="en-US" i="1" dirty="0" smtClean="0"/>
              <a:t>,</a:t>
            </a:r>
            <a:r>
              <a:rPr lang="es-ES" dirty="0" smtClean="0"/>
              <a:t> </a:t>
            </a:r>
          </a:p>
          <a:p>
            <a:pPr algn="ctr"/>
            <a:r>
              <a:rPr lang="en-US" dirty="0" err="1" smtClean="0"/>
              <a:t>camisas</a:t>
            </a:r>
            <a:r>
              <a:rPr lang="en-US" dirty="0" smtClean="0"/>
              <a:t> del festival </a:t>
            </a:r>
            <a:r>
              <a:rPr lang="en-US" dirty="0" err="1" smtClean="0"/>
              <a:t>japonesas</a:t>
            </a:r>
            <a:r>
              <a:rPr lang="en-US" dirty="0" smtClean="0"/>
              <a:t>.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/>
          </a:bodyPr>
          <a:lstStyle/>
          <a:p>
            <a:r>
              <a:rPr lang="es-ES" dirty="0" smtClean="0"/>
              <a:t>Comida japonesa</a:t>
            </a:r>
            <a:endParaRPr lang="en-US" dirty="0"/>
          </a:p>
        </p:txBody>
      </p:sp>
      <p:pic>
        <p:nvPicPr>
          <p:cNvPr id="2052" name="Picture 4" descr="C:\Users\Renee\AppData\Local\Microsoft\Windows\Temporary Internet Files\Content.IE5\282UQXSE\MP900438952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819400"/>
            <a:ext cx="2289407" cy="1524000"/>
          </a:xfrm>
          <a:prstGeom prst="rect">
            <a:avLst/>
          </a:prstGeom>
          <a:noFill/>
        </p:spPr>
      </p:pic>
      <p:pic>
        <p:nvPicPr>
          <p:cNvPr id="2056" name="Picture 8" descr="C:\Users\Renee\AppData\Local\Microsoft\Windows\Temporary Internet Files\Content.IE5\DCUT4XLL\MP900401721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24200" y="4191000"/>
            <a:ext cx="3143890" cy="2514600"/>
          </a:xfrm>
          <a:prstGeom prst="rect">
            <a:avLst/>
          </a:prstGeom>
          <a:noFill/>
        </p:spPr>
      </p:pic>
      <p:pic>
        <p:nvPicPr>
          <p:cNvPr id="2058" name="Picture 10" descr="C:\Users\Renee\AppData\Local\Microsoft\Windows\Temporary Internet Files\Content.IE5\282UQXSE\MP900438937[1]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4648200"/>
            <a:ext cx="2591140" cy="1729997"/>
          </a:xfrm>
          <a:prstGeom prst="rect">
            <a:avLst/>
          </a:prstGeom>
          <a:noFill/>
        </p:spPr>
      </p:pic>
      <p:pic>
        <p:nvPicPr>
          <p:cNvPr id="2059" name="Picture 11" descr="C:\Users\Renee\AppData\Local\Microsoft\Windows\Temporary Internet Files\Content.IE5\JQL7M79X\MP900182734[1]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39492" y="4572000"/>
            <a:ext cx="2704508" cy="1812396"/>
          </a:xfrm>
          <a:prstGeom prst="rect">
            <a:avLst/>
          </a:prstGeom>
          <a:noFill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67754" y="1524000"/>
            <a:ext cx="3871866" cy="2589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05600" y="2514600"/>
            <a:ext cx="2193758" cy="173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304800" y="1066800"/>
            <a:ext cx="2362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¡</a:t>
            </a:r>
            <a:r>
              <a:rPr lang="es-ES" dirty="0" smtClean="0"/>
              <a:t>Me gusta comida japonesa!  Mi favorito es sushi.  </a:t>
            </a:r>
            <a:r>
              <a:rPr lang="es-ES" dirty="0" err="1" smtClean="0"/>
              <a:t>Tambi</a:t>
            </a:r>
            <a:r>
              <a:rPr lang="en-US" dirty="0" smtClean="0"/>
              <a:t>é</a:t>
            </a:r>
            <a:r>
              <a:rPr lang="es-ES" dirty="0" smtClean="0"/>
              <a:t>n comen mucho pescado y arroz. 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781800" y="1524000"/>
            <a:ext cx="205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La comida japonesa es muy saludable.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0" y="274638"/>
            <a:ext cx="2514600" cy="1143000"/>
          </a:xfrm>
        </p:spPr>
        <p:txBody>
          <a:bodyPr/>
          <a:lstStyle/>
          <a:p>
            <a:r>
              <a:rPr lang="en-US" dirty="0" smtClean="0"/>
              <a:t>Origami</a:t>
            </a:r>
            <a:endParaRPr lang="en-US" dirty="0"/>
          </a:p>
        </p:txBody>
      </p:sp>
      <p:pic>
        <p:nvPicPr>
          <p:cNvPr id="21511" name="Picture 7" descr="C:\Users\Renee\AppData\Local\Microsoft\Windows\Temporary Internet Files\Content.IE5\DCUT4XLL\MC900357345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295400"/>
            <a:ext cx="3733800" cy="4377403"/>
          </a:xfrm>
          <a:prstGeom prst="rect">
            <a:avLst/>
          </a:prstGeom>
          <a:noFill/>
        </p:spPr>
      </p:pic>
      <p:pic>
        <p:nvPicPr>
          <p:cNvPr id="21513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6200" y="1371600"/>
            <a:ext cx="25146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4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29400" y="4114800"/>
            <a:ext cx="1924050" cy="256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5" name="Picture 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86200" y="4114800"/>
            <a:ext cx="2447925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6553200" y="1524000"/>
            <a:ext cx="2209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Origami</a:t>
            </a:r>
            <a:r>
              <a:rPr lang="es-ES" dirty="0" smtClean="0"/>
              <a:t> es cuando usan papel para hacer cosas bonitas.</a:t>
            </a:r>
          </a:p>
          <a:p>
            <a:endParaRPr lang="es-ES" dirty="0" smtClean="0"/>
          </a:p>
          <a:p>
            <a:r>
              <a:rPr lang="es-ES" dirty="0" smtClean="0"/>
              <a:t>Ni</a:t>
            </a:r>
            <a:r>
              <a:rPr lang="en-US" dirty="0" smtClean="0"/>
              <a:t>ñ</a:t>
            </a:r>
            <a:r>
              <a:rPr lang="es-ES" dirty="0" smtClean="0"/>
              <a:t>os en </a:t>
            </a:r>
            <a:r>
              <a:rPr lang="es-ES" dirty="0" err="1" smtClean="0"/>
              <a:t>Jap</a:t>
            </a:r>
            <a:r>
              <a:rPr lang="en-US" dirty="0" smtClean="0"/>
              <a:t>ó</a:t>
            </a:r>
            <a:r>
              <a:rPr lang="es-ES" dirty="0" smtClean="0"/>
              <a:t>n le gusta hacer </a:t>
            </a:r>
            <a:r>
              <a:rPr lang="es-ES" dirty="0" err="1" smtClean="0"/>
              <a:t>origami</a:t>
            </a:r>
            <a:r>
              <a:rPr lang="es-ES" dirty="0" smtClean="0"/>
              <a:t>. 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err="1" smtClean="0"/>
              <a:t>Montaña</a:t>
            </a:r>
            <a:r>
              <a:rPr lang="en-US" dirty="0" smtClean="0"/>
              <a:t> </a:t>
            </a:r>
            <a:r>
              <a:rPr lang="en-US" dirty="0"/>
              <a:t>F</a:t>
            </a:r>
            <a:r>
              <a:rPr lang="en-US" dirty="0" smtClean="0"/>
              <a:t>uji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8229600" cy="914400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90000"/>
              </a:lnSpc>
            </a:pPr>
            <a:r>
              <a:rPr lang="en-US" sz="2400" dirty="0" err="1" smtClean="0"/>
              <a:t>Montañ</a:t>
            </a:r>
            <a:r>
              <a:rPr lang="en-US" sz="2400" dirty="0" err="1"/>
              <a:t>a</a:t>
            </a:r>
            <a:r>
              <a:rPr lang="en-US" sz="2400" dirty="0" smtClean="0"/>
              <a:t> Fuji </a:t>
            </a:r>
            <a:r>
              <a:rPr lang="en-US" sz="2400" dirty="0" err="1" smtClean="0"/>
              <a:t>es</a:t>
            </a:r>
            <a:r>
              <a:rPr lang="en-US" sz="2400" dirty="0" smtClean="0"/>
              <a:t> la </a:t>
            </a:r>
            <a:r>
              <a:rPr lang="en-US" sz="2400" dirty="0" err="1" smtClean="0"/>
              <a:t>montaña</a:t>
            </a:r>
            <a:r>
              <a:rPr lang="en-US" sz="2400" dirty="0" smtClean="0"/>
              <a:t> </a:t>
            </a:r>
            <a:r>
              <a:rPr lang="en-US" sz="2400" dirty="0" err="1" smtClean="0"/>
              <a:t>más</a:t>
            </a:r>
            <a:r>
              <a:rPr lang="en-US" sz="2400" dirty="0" smtClean="0"/>
              <a:t> </a:t>
            </a:r>
            <a:r>
              <a:rPr lang="en-US" sz="2400" dirty="0" err="1" smtClean="0"/>
              <a:t>famosa</a:t>
            </a:r>
            <a:r>
              <a:rPr lang="en-US" sz="2400" dirty="0" smtClean="0"/>
              <a:t> y la </a:t>
            </a:r>
            <a:r>
              <a:rPr lang="en-US" sz="2400" dirty="0" err="1" smtClean="0"/>
              <a:t>montaña</a:t>
            </a:r>
            <a:r>
              <a:rPr lang="en-US" sz="2400" dirty="0" smtClean="0"/>
              <a:t> </a:t>
            </a:r>
            <a:r>
              <a:rPr lang="en-US" sz="2400" dirty="0" err="1" smtClean="0"/>
              <a:t>más</a:t>
            </a:r>
            <a:r>
              <a:rPr lang="en-US" sz="2400" dirty="0" smtClean="0"/>
              <a:t> </a:t>
            </a:r>
            <a:r>
              <a:rPr lang="en-US" sz="2400" dirty="0" err="1" smtClean="0"/>
              <a:t>alta</a:t>
            </a:r>
            <a:r>
              <a:rPr lang="en-US" sz="2400" dirty="0" smtClean="0"/>
              <a:t> en </a:t>
            </a:r>
            <a:r>
              <a:rPr lang="en-US" sz="2400" dirty="0" err="1" smtClean="0"/>
              <a:t>Japón</a:t>
            </a:r>
            <a:r>
              <a:rPr lang="en-US" sz="2400" dirty="0" smtClean="0"/>
              <a:t>.  </a:t>
            </a:r>
          </a:p>
          <a:p>
            <a:pPr>
              <a:lnSpc>
                <a:spcPct val="90000"/>
              </a:lnSpc>
            </a:pPr>
            <a:r>
              <a:rPr lang="en-US" sz="2400" dirty="0" err="1" smtClean="0"/>
              <a:t>Muchas</a:t>
            </a:r>
            <a:r>
              <a:rPr lang="en-US" sz="2400" dirty="0" smtClean="0"/>
              <a:t>  personas </a:t>
            </a:r>
            <a:r>
              <a:rPr lang="en-US" sz="2400" dirty="0"/>
              <a:t>en </a:t>
            </a:r>
            <a:r>
              <a:rPr lang="en-US" sz="2400" dirty="0" err="1"/>
              <a:t>Japón</a:t>
            </a:r>
            <a:r>
              <a:rPr lang="en-US" sz="2400" dirty="0"/>
              <a:t> </a:t>
            </a:r>
            <a:r>
              <a:rPr lang="en-US" sz="2400" dirty="0" err="1" smtClean="0"/>
              <a:t>piensan</a:t>
            </a:r>
            <a:r>
              <a:rPr lang="en-US" sz="2400" dirty="0" smtClean="0"/>
              <a:t> </a:t>
            </a:r>
            <a:r>
              <a:rPr lang="en-US" sz="2400" dirty="0" err="1" smtClean="0"/>
              <a:t>qué</a:t>
            </a:r>
            <a:r>
              <a:rPr lang="en-US" sz="2400" dirty="0" smtClean="0"/>
              <a:t> </a:t>
            </a:r>
            <a:r>
              <a:rPr lang="en-US" sz="2400" dirty="0" err="1"/>
              <a:t>M</a:t>
            </a:r>
            <a:r>
              <a:rPr lang="en-US" sz="2400" dirty="0" err="1" smtClean="0"/>
              <a:t>ontaña</a:t>
            </a:r>
            <a:r>
              <a:rPr lang="en-US" sz="2400" dirty="0" smtClean="0"/>
              <a:t> Rainier se </a:t>
            </a:r>
            <a:r>
              <a:rPr lang="en-US" sz="2400" dirty="0" err="1" smtClean="0"/>
              <a:t>parese</a:t>
            </a:r>
            <a:r>
              <a:rPr lang="en-US" sz="2400" dirty="0" smtClean="0"/>
              <a:t> </a:t>
            </a:r>
            <a:r>
              <a:rPr lang="en-US" sz="2400" dirty="0" err="1" smtClean="0"/>
              <a:t>como</a:t>
            </a:r>
            <a:r>
              <a:rPr lang="en-US" sz="2400" dirty="0" smtClean="0"/>
              <a:t> </a:t>
            </a:r>
            <a:r>
              <a:rPr lang="en-US" sz="2400" dirty="0" err="1" smtClean="0"/>
              <a:t>Montaña</a:t>
            </a:r>
            <a:r>
              <a:rPr lang="en-US" sz="2400" dirty="0" smtClean="0"/>
              <a:t> Fuji.</a:t>
            </a:r>
          </a:p>
        </p:txBody>
      </p:sp>
      <p:pic>
        <p:nvPicPr>
          <p:cNvPr id="14340" name="Picture 4" descr="mt fuj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2514600"/>
            <a:ext cx="33528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5" descr="mt raini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2514600"/>
            <a:ext cx="32004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2" name="Text Box 6"/>
          <p:cNvSpPr txBox="1">
            <a:spLocks noChangeArrowheads="1"/>
          </p:cNvSpPr>
          <p:nvPr/>
        </p:nvSpPr>
        <p:spPr bwMode="auto">
          <a:xfrm>
            <a:off x="1295400" y="5257800"/>
            <a:ext cx="2514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err="1"/>
              <a:t>Montaña</a:t>
            </a:r>
            <a:r>
              <a:rPr lang="en-US" sz="2400" b="1" dirty="0"/>
              <a:t> Fuji</a:t>
            </a:r>
          </a:p>
        </p:txBody>
      </p:sp>
      <p:sp>
        <p:nvSpPr>
          <p:cNvPr id="14343" name="Text Box 7"/>
          <p:cNvSpPr txBox="1">
            <a:spLocks noChangeArrowheads="1"/>
          </p:cNvSpPr>
          <p:nvPr/>
        </p:nvSpPr>
        <p:spPr bwMode="auto">
          <a:xfrm>
            <a:off x="5410200" y="5257800"/>
            <a:ext cx="2438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err="1"/>
              <a:t>Montaña</a:t>
            </a:r>
            <a:r>
              <a:rPr lang="en-US" sz="2400" b="1" dirty="0"/>
              <a:t> Rainier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9" grpId="0" build="p"/>
      <p:bldP spid="14342" grpId="0"/>
      <p:bldP spid="1434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MPj04389460000[1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1676400"/>
            <a:ext cx="70866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z="4000" smtClean="0"/>
              <a:t>Este </a:t>
            </a:r>
            <a:r>
              <a:rPr lang="en-US" sz="4000" dirty="0" err="1" smtClean="0"/>
              <a:t>es</a:t>
            </a:r>
            <a:r>
              <a:rPr lang="en-US" sz="4000" dirty="0" smtClean="0"/>
              <a:t> el “</a:t>
            </a:r>
            <a:r>
              <a:rPr lang="en-US" sz="4000" dirty="0" err="1" smtClean="0"/>
              <a:t>Templo</a:t>
            </a:r>
            <a:r>
              <a:rPr lang="en-US" sz="4000" dirty="0" smtClean="0"/>
              <a:t> de </a:t>
            </a:r>
            <a:r>
              <a:rPr lang="en-US" sz="4000" dirty="0"/>
              <a:t>O</a:t>
            </a:r>
            <a:r>
              <a:rPr lang="en-US" sz="4000" dirty="0" smtClean="0"/>
              <a:t>ro” en Kyoto, </a:t>
            </a:r>
            <a:r>
              <a:rPr lang="en-US" sz="4000" dirty="0" err="1" smtClean="0"/>
              <a:t>Japón</a:t>
            </a:r>
            <a:endParaRPr lang="en-US" sz="4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Sumo </a:t>
            </a:r>
            <a:r>
              <a:rPr lang="en-US" dirty="0" err="1" smtClean="0"/>
              <a:t>Lucha</a:t>
            </a:r>
            <a:endParaRPr lang="en-US" dirty="0" smtClean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5562600"/>
            <a:ext cx="8382000" cy="1143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 smtClean="0"/>
              <a:t>Sumo </a:t>
            </a:r>
            <a:r>
              <a:rPr lang="en-US" dirty="0" err="1" smtClean="0"/>
              <a:t>es</a:t>
            </a:r>
            <a:r>
              <a:rPr lang="en-US" dirty="0" smtClean="0"/>
              <a:t> </a:t>
            </a:r>
            <a:r>
              <a:rPr lang="en-US" dirty="0" err="1" smtClean="0"/>
              <a:t>uno</a:t>
            </a:r>
            <a:r>
              <a:rPr lang="en-US" dirty="0" smtClean="0"/>
              <a:t> de los </a:t>
            </a:r>
            <a:r>
              <a:rPr lang="en-US" dirty="0" err="1" smtClean="0"/>
              <a:t>deportes</a:t>
            </a:r>
            <a:r>
              <a:rPr lang="en-US" dirty="0" smtClean="0"/>
              <a:t> </a:t>
            </a:r>
            <a:r>
              <a:rPr lang="en-US" dirty="0" err="1" smtClean="0"/>
              <a:t>más</a:t>
            </a:r>
            <a:r>
              <a:rPr lang="en-US" dirty="0" smtClean="0"/>
              <a:t> </a:t>
            </a:r>
            <a:r>
              <a:rPr lang="en-US" smtClean="0"/>
              <a:t>viejos </a:t>
            </a:r>
            <a:r>
              <a:rPr lang="en-US" dirty="0" smtClean="0"/>
              <a:t>en </a:t>
            </a:r>
            <a:r>
              <a:rPr lang="en-US" dirty="0" err="1" smtClean="0"/>
              <a:t>Japón</a:t>
            </a:r>
            <a:r>
              <a:rPr lang="en-US" dirty="0" smtClean="0"/>
              <a:t>.</a:t>
            </a:r>
          </a:p>
        </p:txBody>
      </p:sp>
      <p:pic>
        <p:nvPicPr>
          <p:cNvPr id="6" name="Picture 5" descr="asashoryu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143000"/>
            <a:ext cx="2571750" cy="416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Asashoryu_fight_Jan08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5200" y="1524000"/>
            <a:ext cx="4546600" cy="374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6" grpId="0"/>
      <p:bldP spid="16387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73162"/>
          </a:xfrm>
        </p:spPr>
        <p:txBody>
          <a:bodyPr>
            <a:normAutofit fontScale="90000"/>
          </a:bodyPr>
          <a:lstStyle/>
          <a:p>
            <a:r>
              <a:rPr lang="es-ES_tradnl" dirty="0" smtClean="0"/>
              <a:t/>
            </a:r>
            <a:br>
              <a:rPr lang="es-ES_tradnl" dirty="0" smtClean="0"/>
            </a:br>
            <a:r>
              <a:rPr lang="es-ES_tradnl" sz="3200" b="1" dirty="0" smtClean="0">
                <a:solidFill>
                  <a:srgbClr val="FF0000"/>
                </a:solidFill>
              </a:rPr>
              <a:t>Japón tiene muchos terremotos.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724400"/>
            <a:ext cx="8229600" cy="1371600"/>
          </a:xfrm>
        </p:spPr>
        <p:txBody>
          <a:bodyPr>
            <a:normAutofit fontScale="92500" lnSpcReduction="10000"/>
          </a:bodyPr>
          <a:lstStyle/>
          <a:p>
            <a:pPr>
              <a:buFontTx/>
              <a:buNone/>
            </a:pPr>
            <a:r>
              <a:rPr lang="es-ES_tradnl" sz="2400" dirty="0" smtClean="0"/>
              <a:t>Unas veces los terremotos causan un “tsunami“ (una ola gigantesca).          En el 11 de marzo, 2011 pasó un gran terremoto y un tsunami le </a:t>
            </a:r>
            <a:r>
              <a:rPr lang="es-ES_tradnl" sz="2400" dirty="0" err="1" smtClean="0"/>
              <a:t>dió</a:t>
            </a:r>
            <a:r>
              <a:rPr lang="es-ES_tradnl" sz="2400" dirty="0" smtClean="0"/>
              <a:t> a la región de </a:t>
            </a:r>
            <a:r>
              <a:rPr lang="es-ES_tradnl" sz="2400" dirty="0" err="1" smtClean="0"/>
              <a:t>Tohoku</a:t>
            </a:r>
            <a:r>
              <a:rPr lang="es-ES_tradnl" sz="2400" dirty="0" smtClean="0"/>
              <a:t> en el Japón.  Muchas personas se dañaron y  muchas casas se derrumbaron.</a:t>
            </a:r>
          </a:p>
        </p:txBody>
      </p:sp>
      <p:pic>
        <p:nvPicPr>
          <p:cNvPr id="1741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828800"/>
            <a:ext cx="3505200" cy="2332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828800"/>
            <a:ext cx="3505200" cy="233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s-ES_tradnl" sz="2800" dirty="0" smtClean="0"/>
              <a:t>El Japón aún esta </a:t>
            </a:r>
            <a:r>
              <a:rPr lang="es-ES_tradnl" sz="2800" dirty="0" err="1" smtClean="0"/>
              <a:t>recouperando</a:t>
            </a:r>
            <a:r>
              <a:rPr lang="es-ES_tradnl" sz="2800" dirty="0" smtClean="0"/>
              <a:t> del terremoto y el tsunami llamado “el gran terremoto de </a:t>
            </a:r>
            <a:r>
              <a:rPr lang="es-ES_tradnl" sz="2800" dirty="0" err="1" smtClean="0"/>
              <a:t>Tohoku</a:t>
            </a:r>
            <a:r>
              <a:rPr lang="es-ES_tradnl" sz="2800" dirty="0" smtClean="0"/>
              <a:t>’’</a:t>
            </a:r>
          </a:p>
        </p:txBody>
      </p:sp>
      <p:pic>
        <p:nvPicPr>
          <p:cNvPr id="1843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1447800"/>
            <a:ext cx="4791075" cy="4789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3166262" y="3244334"/>
            <a:ext cx="2922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melissapearce1@gmail.coma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3796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940175"/>
            <a:ext cx="6705600" cy="1470025"/>
          </a:xfrm>
        </p:spPr>
        <p:txBody>
          <a:bodyPr>
            <a:normAutofit/>
          </a:bodyPr>
          <a:lstStyle/>
          <a:p>
            <a:r>
              <a:rPr lang="es-ES" sz="3200" dirty="0" smtClean="0"/>
              <a:t>Presentación de Japón</a:t>
            </a:r>
            <a:endParaRPr lang="es-E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800" y="5105400"/>
            <a:ext cx="4267200" cy="12954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000" dirty="0" err="1" smtClean="0"/>
              <a:t>Presentación</a:t>
            </a:r>
            <a:r>
              <a:rPr lang="en-US" sz="2000" dirty="0" smtClean="0"/>
              <a:t> </a:t>
            </a:r>
            <a:r>
              <a:rPr lang="en-US" sz="2000" dirty="0" err="1" smtClean="0"/>
              <a:t>por</a:t>
            </a:r>
            <a:r>
              <a:rPr lang="en-US" sz="2000" dirty="0" smtClean="0"/>
              <a:t> Emi, Michi, Reed, Regan y Tai</a:t>
            </a:r>
          </a:p>
        </p:txBody>
      </p:sp>
      <p:pic>
        <p:nvPicPr>
          <p:cNvPr id="5" name="Picture 17" descr="Centered red circle on a white rectangle.">
            <a:hlinkClick r:id="rId3" tooltip="Flag of Japan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0" y="4267200"/>
            <a:ext cx="1114425" cy="73997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xmlns="" val="3701976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altLang="ja-JP" dirty="0" smtClean="0"/>
              <a:t>Aprendiendo del</a:t>
            </a:r>
            <a:r>
              <a:rPr lang="es-ES_tradnl" dirty="0" smtClean="0"/>
              <a:t> Japón</a:t>
            </a:r>
            <a:endParaRPr lang="es-ES_trad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s-ES_tradnl" dirty="0" smtClean="0"/>
              <a:t>GRUPOS:</a:t>
            </a:r>
          </a:p>
          <a:p>
            <a:pPr lvl="1">
              <a:buNone/>
            </a:pPr>
            <a:endParaRPr lang="es-ES_tradnl" dirty="0" smtClean="0"/>
          </a:p>
          <a:p>
            <a:pPr lvl="1"/>
            <a:r>
              <a:rPr lang="es-ES_tradnl" sz="3600" dirty="0" smtClean="0"/>
              <a:t>Bon </a:t>
            </a:r>
            <a:r>
              <a:rPr lang="es-ES_tradnl" sz="3600" dirty="0" err="1" smtClean="0"/>
              <a:t>Odori</a:t>
            </a:r>
            <a:endParaRPr lang="es-ES_tradnl" sz="3600" dirty="0" smtClean="0"/>
          </a:p>
          <a:p>
            <a:pPr lvl="1"/>
            <a:r>
              <a:rPr lang="es-ES_tradnl" sz="3600" dirty="0" smtClean="0"/>
              <a:t>Bocadillos de comida japonesa </a:t>
            </a:r>
          </a:p>
          <a:p>
            <a:pPr lvl="1"/>
            <a:r>
              <a:rPr lang="es-ES_tradnl" sz="3600" dirty="0" smtClean="0"/>
              <a:t>Escritura japonesa</a:t>
            </a:r>
          </a:p>
          <a:p>
            <a:pPr lvl="1"/>
            <a:r>
              <a:rPr lang="es-ES_tradnl" sz="3600" dirty="0" smtClean="0"/>
              <a:t>Expresiones japonesas</a:t>
            </a:r>
          </a:p>
          <a:p>
            <a:pPr lvl="1">
              <a:buNone/>
            </a:pPr>
            <a:endParaRPr lang="es-ES_tradnl" sz="3600" dirty="0" smtClean="0"/>
          </a:p>
          <a:p>
            <a:pPr lvl="1"/>
            <a:r>
              <a:rPr lang="en-US" sz="3600" dirty="0" smtClean="0"/>
              <a:t>Mesas: </a:t>
            </a:r>
            <a:r>
              <a:rPr lang="en-US" sz="3600" dirty="0" err="1" smtClean="0"/>
              <a:t>Manga</a:t>
            </a:r>
            <a:r>
              <a:rPr lang="en-US" sz="3600" dirty="0" smtClean="0"/>
              <a:t>, </a:t>
            </a:r>
            <a:r>
              <a:rPr lang="en-US" sz="3600" dirty="0" err="1" smtClean="0"/>
              <a:t>Libros</a:t>
            </a:r>
            <a:r>
              <a:rPr lang="en-US" sz="3600" dirty="0" smtClean="0"/>
              <a:t>, </a:t>
            </a:r>
            <a:r>
              <a:rPr lang="en-US" sz="3600" dirty="0" err="1" smtClean="0"/>
              <a:t>Ropa</a:t>
            </a:r>
            <a:r>
              <a:rPr lang="en-US" sz="3600" dirty="0" smtClean="0"/>
              <a:t> y </a:t>
            </a:r>
            <a:r>
              <a:rPr lang="en-US" sz="3600" dirty="0" err="1" smtClean="0"/>
              <a:t>Platos</a:t>
            </a:r>
            <a:endParaRPr lang="en-US" sz="3600" dirty="0" smtClean="0"/>
          </a:p>
          <a:p>
            <a:pPr lvl="1"/>
            <a:endParaRPr lang="es-ES_tradnl" sz="36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¡Gracias </a:t>
            </a:r>
            <a:r>
              <a:rPr lang="en-US" dirty="0" err="1" smtClean="0"/>
              <a:t>por</a:t>
            </a:r>
            <a:r>
              <a:rPr lang="en-US" dirty="0" smtClean="0"/>
              <a:t> </a:t>
            </a:r>
            <a:r>
              <a:rPr lang="en-US" dirty="0" err="1" smtClean="0"/>
              <a:t>ver</a:t>
            </a:r>
            <a:r>
              <a:rPr lang="en-US" dirty="0" smtClean="0"/>
              <a:t> </a:t>
            </a:r>
            <a:r>
              <a:rPr lang="en-US" dirty="0" err="1" smtClean="0"/>
              <a:t>nuestra</a:t>
            </a:r>
            <a:r>
              <a:rPr lang="en-US" dirty="0" smtClean="0"/>
              <a:t> </a:t>
            </a:r>
            <a:r>
              <a:rPr lang="en-US" dirty="0" err="1" smtClean="0"/>
              <a:t>presentación</a:t>
            </a:r>
            <a:r>
              <a:rPr lang="en-US" dirty="0" smtClean="0"/>
              <a:t>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Creo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te</a:t>
            </a:r>
            <a:r>
              <a:rPr lang="en-US" dirty="0" smtClean="0"/>
              <a:t> vas a </a:t>
            </a:r>
            <a:r>
              <a:rPr lang="en-US" dirty="0" err="1" smtClean="0"/>
              <a:t>divertirse</a:t>
            </a:r>
            <a:r>
              <a:rPr lang="en-US" dirty="0" smtClean="0"/>
              <a:t> mucho.</a:t>
            </a:r>
          </a:p>
          <a:p>
            <a:pPr>
              <a:buNone/>
            </a:pPr>
            <a:endParaRPr lang="en-US" dirty="0" smtClean="0"/>
          </a:p>
          <a:p>
            <a:pPr marL="514350" indent="-514350"/>
            <a:r>
              <a:rPr lang="en-US" dirty="0" smtClean="0"/>
              <a:t>¡</a:t>
            </a:r>
            <a:r>
              <a:rPr lang="en-US" dirty="0" err="1" smtClean="0"/>
              <a:t>Diviertense</a:t>
            </a:r>
            <a:r>
              <a:rPr lang="en-US" dirty="0" smtClean="0"/>
              <a:t> mucho!</a:t>
            </a:r>
          </a:p>
          <a:p>
            <a:pPr marL="514350" indent="-514350"/>
            <a:endParaRPr lang="en-US" smtClean="0"/>
          </a:p>
          <a:p>
            <a:pPr marL="514350" indent="-514350"/>
            <a:r>
              <a:rPr lang="en-US" smtClean="0"/>
              <a:t>¡</a:t>
            </a:r>
            <a:r>
              <a:rPr lang="en-US" dirty="0" smtClean="0"/>
              <a:t>Bon </a:t>
            </a:r>
            <a:r>
              <a:rPr lang="en-US" dirty="0" err="1" smtClean="0"/>
              <a:t>Adori</a:t>
            </a:r>
            <a:r>
              <a:rPr lang="en-US" dirty="0" smtClean="0"/>
              <a:t>, </a:t>
            </a:r>
            <a:r>
              <a:rPr lang="en-US" dirty="0" err="1" smtClean="0"/>
              <a:t>Bocadillos</a:t>
            </a:r>
            <a:r>
              <a:rPr lang="en-US" dirty="0" smtClean="0"/>
              <a:t> de comida </a:t>
            </a:r>
            <a:r>
              <a:rPr lang="en-US" dirty="0" err="1" smtClean="0"/>
              <a:t>japonesa</a:t>
            </a:r>
            <a:r>
              <a:rPr lang="en-US" dirty="0" smtClean="0"/>
              <a:t>, </a:t>
            </a:r>
            <a:r>
              <a:rPr lang="en-US" dirty="0" err="1" smtClean="0"/>
              <a:t>escritura</a:t>
            </a:r>
            <a:r>
              <a:rPr lang="en-US" dirty="0" smtClean="0"/>
              <a:t> </a:t>
            </a:r>
            <a:r>
              <a:rPr lang="en-US" dirty="0" err="1" smtClean="0"/>
              <a:t>japonesa</a:t>
            </a:r>
            <a:r>
              <a:rPr lang="en-US" dirty="0" smtClean="0"/>
              <a:t>, </a:t>
            </a:r>
            <a:r>
              <a:rPr lang="en-US" dirty="0" err="1" smtClean="0"/>
              <a:t>expresiones</a:t>
            </a:r>
            <a:r>
              <a:rPr lang="en-US" dirty="0" smtClean="0"/>
              <a:t> </a:t>
            </a:r>
            <a:r>
              <a:rPr lang="en-US" dirty="0" err="1" smtClean="0"/>
              <a:t>japonesas</a:t>
            </a:r>
            <a:r>
              <a:rPr lang="en-US" dirty="0" smtClean="0"/>
              <a:t>!</a:t>
            </a:r>
          </a:p>
          <a:p>
            <a:pPr marL="514350" indent="-514350"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¿Como </a:t>
            </a:r>
            <a:r>
              <a:rPr lang="en-US" dirty="0" err="1" smtClean="0"/>
              <a:t>somos</a:t>
            </a:r>
            <a:r>
              <a:rPr lang="en-US" dirty="0" smtClean="0"/>
              <a:t> </a:t>
            </a:r>
            <a:r>
              <a:rPr lang="en-US" dirty="0" err="1" smtClean="0"/>
              <a:t>japoneses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Emi</a:t>
            </a:r>
          </a:p>
          <a:p>
            <a:r>
              <a:rPr lang="en-US" dirty="0" smtClean="0"/>
              <a:t>Michi</a:t>
            </a:r>
          </a:p>
          <a:p>
            <a:r>
              <a:rPr lang="en-US" dirty="0" smtClean="0"/>
              <a:t>Reed</a:t>
            </a:r>
          </a:p>
          <a:p>
            <a:r>
              <a:rPr lang="en-US" dirty="0" smtClean="0"/>
              <a:t>Regan</a:t>
            </a:r>
          </a:p>
          <a:p>
            <a:r>
              <a:rPr lang="en-US" dirty="0" smtClean="0"/>
              <a:t>Tai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¿</a:t>
            </a:r>
            <a:r>
              <a:rPr lang="en-US" dirty="0" err="1" smtClean="0"/>
              <a:t>Dónde</a:t>
            </a:r>
            <a:r>
              <a:rPr lang="en-US" dirty="0" smtClean="0"/>
              <a:t> </a:t>
            </a:r>
            <a:r>
              <a:rPr lang="en-US" dirty="0" err="1" smtClean="0"/>
              <a:t>está</a:t>
            </a:r>
            <a:r>
              <a:rPr lang="en-US" dirty="0" smtClean="0"/>
              <a:t> </a:t>
            </a:r>
            <a:r>
              <a:rPr lang="en-US" dirty="0" err="1" smtClean="0"/>
              <a:t>Japón</a:t>
            </a:r>
            <a:r>
              <a:rPr lang="en-US" dirty="0" smtClean="0"/>
              <a:t>?</a:t>
            </a:r>
            <a:endParaRPr lang="en-US" dirty="0"/>
          </a:p>
        </p:txBody>
      </p:sp>
      <p:pic>
        <p:nvPicPr>
          <p:cNvPr id="12290" name="Picture 2" descr="http://d-maps.com/m/centrepacifique/centrepacifique04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50074"/>
            <a:ext cx="9144000" cy="5226926"/>
          </a:xfrm>
          <a:prstGeom prst="rect">
            <a:avLst/>
          </a:prstGeom>
          <a:noFill/>
        </p:spPr>
      </p:pic>
      <p:sp>
        <p:nvSpPr>
          <p:cNvPr id="5" name="Oval 4"/>
          <p:cNvSpPr/>
          <p:nvPr/>
        </p:nvSpPr>
        <p:spPr>
          <a:xfrm>
            <a:off x="3810000" y="3276600"/>
            <a:ext cx="762000" cy="685800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5706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La </a:t>
            </a:r>
            <a:r>
              <a:rPr lang="en-US" dirty="0" err="1" smtClean="0"/>
              <a:t>populación</a:t>
            </a:r>
            <a:r>
              <a:rPr lang="en-US" dirty="0" smtClean="0"/>
              <a:t> de </a:t>
            </a:r>
            <a:r>
              <a:rPr lang="en-US" dirty="0" err="1" smtClean="0"/>
              <a:t>Japón</a:t>
            </a:r>
            <a:endParaRPr lang="en-US" dirty="0" smtClean="0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8229600" cy="5105400"/>
          </a:xfrm>
        </p:spPr>
        <p:txBody>
          <a:bodyPr/>
          <a:lstStyle/>
          <a:p>
            <a:pPr eaLnBrk="1" hangingPunct="1"/>
            <a:r>
              <a:rPr lang="en-US" sz="2800" dirty="0" err="1" smtClean="0"/>
              <a:t>Japón</a:t>
            </a:r>
            <a:r>
              <a:rPr lang="en-US" sz="2800" dirty="0" smtClean="0"/>
              <a:t> </a:t>
            </a:r>
            <a:r>
              <a:rPr lang="en-US" sz="2800" dirty="0" err="1" smtClean="0"/>
              <a:t>es</a:t>
            </a:r>
            <a:r>
              <a:rPr lang="en-US" sz="2800" dirty="0" smtClean="0"/>
              <a:t> de </a:t>
            </a:r>
            <a:r>
              <a:rPr lang="en-US" sz="2800" dirty="0" err="1" smtClean="0"/>
              <a:t>muchas</a:t>
            </a:r>
            <a:r>
              <a:rPr lang="en-US" sz="2800" dirty="0" smtClean="0"/>
              <a:t> </a:t>
            </a:r>
            <a:r>
              <a:rPr lang="en-US" sz="2800" dirty="0" err="1" smtClean="0"/>
              <a:t>islas</a:t>
            </a:r>
            <a:r>
              <a:rPr lang="en-US" sz="2800" dirty="0" smtClean="0"/>
              <a:t>.</a:t>
            </a:r>
          </a:p>
          <a:p>
            <a:pPr eaLnBrk="1" hangingPunct="1"/>
            <a:r>
              <a:rPr lang="en-US" sz="2800" dirty="0" smtClean="0"/>
              <a:t> 4  </a:t>
            </a:r>
            <a:r>
              <a:rPr lang="en-US" sz="2800" dirty="0" err="1" smtClean="0"/>
              <a:t>islas</a:t>
            </a:r>
            <a:r>
              <a:rPr lang="en-US" sz="2800" dirty="0" smtClean="0"/>
              <a:t>: Honshu, Hokkaido, Kyushu, y Shikoku</a:t>
            </a:r>
          </a:p>
          <a:p>
            <a:pPr eaLnBrk="1" hangingPunct="1"/>
            <a:r>
              <a:rPr lang="en-US" sz="2800" dirty="0" err="1" smtClean="0"/>
              <a:t>Japón</a:t>
            </a:r>
            <a:r>
              <a:rPr lang="en-US" sz="2800" dirty="0" smtClean="0"/>
              <a:t> </a:t>
            </a:r>
            <a:r>
              <a:rPr lang="en-US" sz="2800" dirty="0" err="1" smtClean="0"/>
              <a:t>tiene</a:t>
            </a:r>
            <a:r>
              <a:rPr lang="en-US" sz="2800" dirty="0" smtClean="0"/>
              <a:t> el </a:t>
            </a:r>
            <a:r>
              <a:rPr lang="en-US" sz="2800" dirty="0" err="1" smtClean="0"/>
              <a:t>mismo</a:t>
            </a:r>
            <a:r>
              <a:rPr lang="en-US" sz="2800" dirty="0" smtClean="0"/>
              <a:t> </a:t>
            </a:r>
            <a:r>
              <a:rPr lang="en-US" sz="2800" dirty="0" err="1" smtClean="0"/>
              <a:t>tamaño</a:t>
            </a:r>
            <a:r>
              <a:rPr lang="en-US" sz="2800" dirty="0" smtClean="0"/>
              <a:t> </a:t>
            </a:r>
            <a:r>
              <a:rPr lang="en-US" sz="2800" dirty="0" err="1" smtClean="0"/>
              <a:t>que</a:t>
            </a:r>
            <a:r>
              <a:rPr lang="en-US" sz="2800" dirty="0" smtClean="0"/>
              <a:t> California.</a:t>
            </a:r>
          </a:p>
          <a:p>
            <a:pPr eaLnBrk="1" hangingPunct="1"/>
            <a:r>
              <a:rPr lang="en-US" sz="2800" dirty="0" err="1" smtClean="0"/>
              <a:t>Japón</a:t>
            </a:r>
            <a:r>
              <a:rPr lang="en-US" sz="2800" dirty="0" smtClean="0"/>
              <a:t> </a:t>
            </a:r>
            <a:r>
              <a:rPr lang="en-US" sz="2800" dirty="0" err="1" smtClean="0"/>
              <a:t>tiene</a:t>
            </a:r>
            <a:r>
              <a:rPr lang="en-US" sz="2800" dirty="0" smtClean="0"/>
              <a:t> </a:t>
            </a:r>
            <a:r>
              <a:rPr lang="en-US" sz="2800" dirty="0" err="1" smtClean="0"/>
              <a:t>casi</a:t>
            </a:r>
            <a:r>
              <a:rPr lang="en-US" sz="2800" dirty="0" smtClean="0"/>
              <a:t> 127 </a:t>
            </a:r>
            <a:r>
              <a:rPr lang="en-US" sz="2800" dirty="0" err="1" smtClean="0"/>
              <a:t>millón</a:t>
            </a:r>
            <a:r>
              <a:rPr lang="en-US" sz="2800" dirty="0" smtClean="0"/>
              <a:t> de personas, California  tan solo </a:t>
            </a:r>
            <a:r>
              <a:rPr lang="en-US" sz="2800" dirty="0" err="1" smtClean="0"/>
              <a:t>tiene</a:t>
            </a:r>
            <a:r>
              <a:rPr lang="en-US" sz="2800" dirty="0" smtClean="0"/>
              <a:t> 37 </a:t>
            </a:r>
            <a:r>
              <a:rPr lang="en-US" sz="2800" dirty="0" err="1" smtClean="0"/>
              <a:t>millón</a:t>
            </a:r>
            <a:r>
              <a:rPr lang="en-US" sz="2800" dirty="0" smtClean="0"/>
              <a:t>!</a:t>
            </a:r>
          </a:p>
          <a:p>
            <a:pPr eaLnBrk="1" hangingPunct="1"/>
            <a:r>
              <a:rPr lang="en-US" sz="2800" dirty="0" smtClean="0"/>
              <a:t>Tokyo </a:t>
            </a:r>
            <a:r>
              <a:rPr lang="en-US" sz="2800" dirty="0" err="1" smtClean="0"/>
              <a:t>es</a:t>
            </a:r>
            <a:r>
              <a:rPr lang="en-US" sz="2800" dirty="0" smtClean="0"/>
              <a:t> el capital de </a:t>
            </a:r>
            <a:r>
              <a:rPr lang="en-US" sz="2800" dirty="0" err="1" smtClean="0"/>
              <a:t>Japón</a:t>
            </a:r>
            <a:endParaRPr lang="en-US" sz="2800" dirty="0" smtClean="0"/>
          </a:p>
          <a:p>
            <a:pPr eaLnBrk="1" hangingPunct="1"/>
            <a:r>
              <a:rPr lang="en-US" sz="2800" dirty="0" err="1" smtClean="0"/>
              <a:t>Otros</a:t>
            </a:r>
            <a:r>
              <a:rPr lang="en-US" sz="2800" dirty="0" smtClean="0"/>
              <a:t> </a:t>
            </a:r>
            <a:r>
              <a:rPr lang="en-US" sz="2800" dirty="0" err="1" smtClean="0"/>
              <a:t>ciudades</a:t>
            </a:r>
            <a:r>
              <a:rPr lang="en-US" sz="2800" dirty="0" smtClean="0"/>
              <a:t> </a:t>
            </a:r>
            <a:r>
              <a:rPr lang="en-US" sz="2800" dirty="0" err="1" smtClean="0"/>
              <a:t>grandes</a:t>
            </a:r>
            <a:r>
              <a:rPr lang="en-US" sz="2800" dirty="0" smtClean="0"/>
              <a:t> son Osaka, Sapporo, Kyoto, y Nagoya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/>
      <p:bldP spid="819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8229600" cy="563562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000" dirty="0" smtClean="0"/>
              <a:t>Este </a:t>
            </a:r>
            <a:r>
              <a:rPr lang="en-US" sz="4000" dirty="0" err="1" smtClean="0"/>
              <a:t>es</a:t>
            </a:r>
            <a:r>
              <a:rPr lang="en-US" sz="4000" dirty="0" smtClean="0"/>
              <a:t> </a:t>
            </a:r>
            <a:r>
              <a:rPr lang="en-US" sz="4000" dirty="0" err="1" smtClean="0"/>
              <a:t>Japón</a:t>
            </a:r>
            <a:r>
              <a:rPr lang="en-US" sz="4000" dirty="0" smtClean="0"/>
              <a:t>.</a:t>
            </a:r>
            <a:endParaRPr lang="en-US" sz="4000" dirty="0"/>
          </a:p>
        </p:txBody>
      </p:sp>
      <p:pic>
        <p:nvPicPr>
          <p:cNvPr id="18434" name="Picture 2" descr="http://web-japan.org/kidsweb/explore/spanish/spain/images/es_map_regions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90800" y="1055578"/>
            <a:ext cx="3886200" cy="54359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025706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Tokyo </a:t>
            </a:r>
            <a:r>
              <a:rPr lang="en-US" dirty="0" err="1" smtClean="0"/>
              <a:t>es</a:t>
            </a:r>
            <a:r>
              <a:rPr lang="en-US" dirty="0" smtClean="0"/>
              <a:t> el capital de </a:t>
            </a:r>
            <a:r>
              <a:rPr lang="en-US" dirty="0" err="1" smtClean="0"/>
              <a:t>Japón</a:t>
            </a:r>
            <a:endParaRPr lang="en-US" dirty="0" smtClean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5334000"/>
            <a:ext cx="8229600" cy="792163"/>
          </a:xfrm>
        </p:spPr>
        <p:txBody>
          <a:bodyPr>
            <a:normAutofit fontScale="92500" lnSpcReduction="20000"/>
          </a:bodyPr>
          <a:lstStyle/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b="1" dirty="0" smtClean="0"/>
              <a:t>¡Tokyo </a:t>
            </a:r>
            <a:r>
              <a:rPr lang="en-US" b="1" dirty="0" err="1" smtClean="0"/>
              <a:t>es</a:t>
            </a:r>
            <a:r>
              <a:rPr lang="en-US" b="1" dirty="0" smtClean="0"/>
              <a:t> la ciudad </a:t>
            </a:r>
            <a:r>
              <a:rPr lang="en-US" b="1" dirty="0" err="1" smtClean="0"/>
              <a:t>más</a:t>
            </a:r>
            <a:r>
              <a:rPr lang="en-US" b="1" dirty="0" smtClean="0"/>
              <a:t> </a:t>
            </a:r>
            <a:r>
              <a:rPr lang="en-US" b="1" dirty="0" err="1" smtClean="0"/>
              <a:t>grande</a:t>
            </a:r>
            <a:r>
              <a:rPr lang="en-US" b="1" dirty="0" smtClean="0"/>
              <a:t> del </a:t>
            </a:r>
            <a:r>
              <a:rPr lang="en-US" b="1" dirty="0" err="1" smtClean="0"/>
              <a:t>mundo</a:t>
            </a:r>
            <a:r>
              <a:rPr lang="en-US" b="1" dirty="0" smtClean="0"/>
              <a:t>!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b="1" dirty="0" smtClean="0"/>
              <a:t>	¡¡¡32 </a:t>
            </a:r>
            <a:r>
              <a:rPr lang="en-US" b="1" dirty="0" err="1" smtClean="0"/>
              <a:t>millón</a:t>
            </a:r>
            <a:r>
              <a:rPr lang="en-US" b="1" dirty="0" smtClean="0"/>
              <a:t> personas!!!</a:t>
            </a:r>
          </a:p>
        </p:txBody>
      </p:sp>
      <p:pic>
        <p:nvPicPr>
          <p:cNvPr id="9220" name="Picture 4" descr="MPj04116760000[1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066800"/>
            <a:ext cx="3352800" cy="2252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Picture 5" descr="MPj03996360000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1066800"/>
            <a:ext cx="2819400" cy="225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6" name="Picture 10" descr="Kaminarim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3505200"/>
            <a:ext cx="3810000" cy="166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7" name="Picture 11" descr="Tokyo Towe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5800" y="3505200"/>
            <a:ext cx="4286250" cy="178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4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3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500" fill="hold"/>
                                        <p:tgtEl>
                                          <p:spTgt spid="92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3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9" dur="5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/>
      <p:bldP spid="9219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err="1" smtClean="0"/>
              <a:t>Escritura</a:t>
            </a:r>
            <a:r>
              <a:rPr lang="en-US" dirty="0" smtClean="0"/>
              <a:t> </a:t>
            </a:r>
            <a:r>
              <a:rPr lang="en-US" dirty="0" err="1" smtClean="0"/>
              <a:t>Japonesa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305800" cy="5715000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en-US" dirty="0" smtClean="0"/>
              <a:t>3 </a:t>
            </a:r>
            <a:r>
              <a:rPr lang="en-US" dirty="0" err="1" smtClean="0"/>
              <a:t>tipos</a:t>
            </a:r>
            <a:r>
              <a:rPr lang="en-US" dirty="0" smtClean="0"/>
              <a:t> de </a:t>
            </a:r>
            <a:r>
              <a:rPr lang="en-US" dirty="0" err="1" smtClean="0"/>
              <a:t>escritura</a:t>
            </a:r>
            <a:r>
              <a:rPr lang="en-US" dirty="0" smtClean="0"/>
              <a:t> en </a:t>
            </a:r>
            <a:r>
              <a:rPr lang="en-US" dirty="0" err="1" smtClean="0"/>
              <a:t>Japonés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Hiragana</a:t>
            </a:r>
            <a:r>
              <a:rPr lang="ja-JP" altLang="en-US" dirty="0" smtClean="0"/>
              <a:t>　あ　い　う　え　お</a:t>
            </a:r>
            <a:endParaRPr lang="en-US" altLang="ja-JP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Katakana</a:t>
            </a:r>
            <a:r>
              <a:rPr lang="ja-JP" altLang="en-US" dirty="0" smtClean="0"/>
              <a:t>　ア</a:t>
            </a:r>
            <a:r>
              <a:rPr lang="en-US" altLang="ja-JP" dirty="0" smtClean="0"/>
              <a:t>  </a:t>
            </a:r>
            <a:r>
              <a:rPr lang="ja-JP" altLang="en-US" dirty="0" smtClean="0"/>
              <a:t>イ　 ウ　エ　オ</a:t>
            </a:r>
            <a:endParaRPr lang="en-US" altLang="ja-JP" dirty="0" smtClean="0"/>
          </a:p>
          <a:p>
            <a:pPr lvl="1"/>
            <a:r>
              <a:rPr lang="en-US" dirty="0" smtClean="0"/>
              <a:t>Kanji (Chino) </a:t>
            </a:r>
            <a:r>
              <a:rPr lang="en-US" dirty="0" err="1" smtClean="0"/>
              <a:t>Personajes</a:t>
            </a:r>
            <a:r>
              <a:rPr lang="en-US" dirty="0" smtClean="0"/>
              <a:t> </a:t>
            </a:r>
            <a:r>
              <a:rPr lang="ja-JP" altLang="en-US" smtClean="0"/>
              <a:t>山</a:t>
            </a:r>
            <a:r>
              <a:rPr lang="ja-JP" altLang="en-US" dirty="0" smtClean="0"/>
              <a:t>　川</a:t>
            </a:r>
            <a:r>
              <a:rPr lang="ja-JP" altLang="en-US" smtClean="0"/>
              <a:t>　雨　木　下　上</a:t>
            </a:r>
            <a:endParaRPr lang="en-US" dirty="0" smtClean="0"/>
          </a:p>
          <a:p>
            <a:pPr lvl="1"/>
            <a:endParaRPr lang="en-US" dirty="0" smtClean="0"/>
          </a:p>
          <a:p>
            <a:pPr lvl="1">
              <a:buNone/>
            </a:pPr>
            <a:r>
              <a:rPr lang="en-US" dirty="0" smtClean="0"/>
              <a:t>El </a:t>
            </a:r>
            <a:r>
              <a:rPr lang="en-US" dirty="0" err="1" smtClean="0"/>
              <a:t>nombre</a:t>
            </a:r>
            <a:r>
              <a:rPr lang="en-US" dirty="0" smtClean="0"/>
              <a:t> de </a:t>
            </a:r>
            <a:r>
              <a:rPr lang="en-US" dirty="0" err="1" smtClean="0"/>
              <a:t>Michi</a:t>
            </a:r>
            <a:r>
              <a:rPr lang="en-US" dirty="0" smtClean="0"/>
              <a:t> y Emi en </a:t>
            </a:r>
            <a:r>
              <a:rPr lang="en-US" dirty="0" err="1" smtClean="0"/>
              <a:t>las</a:t>
            </a:r>
            <a:r>
              <a:rPr lang="en-US" dirty="0" smtClean="0"/>
              <a:t> </a:t>
            </a:r>
            <a:r>
              <a:rPr lang="en-US" dirty="0" err="1" smtClean="0"/>
              <a:t>tres</a:t>
            </a:r>
            <a:r>
              <a:rPr lang="en-US" dirty="0" smtClean="0"/>
              <a:t> </a:t>
            </a:r>
            <a:r>
              <a:rPr lang="en-US" dirty="0" err="1" smtClean="0"/>
              <a:t>maneras</a:t>
            </a:r>
            <a:r>
              <a:rPr lang="en-US" dirty="0" smtClean="0"/>
              <a:t> de </a:t>
            </a:r>
            <a:r>
              <a:rPr lang="en-US" dirty="0" err="1" smtClean="0"/>
              <a:t>escribir</a:t>
            </a:r>
            <a:r>
              <a:rPr lang="en-US" dirty="0" smtClean="0"/>
              <a:t>:</a:t>
            </a:r>
          </a:p>
          <a:p>
            <a:pPr lvl="1">
              <a:buNone/>
            </a:pPr>
            <a:r>
              <a:rPr lang="ja-JP" altLang="en-US" sz="3800" smtClean="0"/>
              <a:t>  みち     ミ</a:t>
            </a:r>
            <a:r>
              <a:rPr lang="ja-JP" altLang="en-US" sz="3800" dirty="0" smtClean="0"/>
              <a:t>チ　</a:t>
            </a:r>
            <a:r>
              <a:rPr lang="ja-JP" altLang="en-US" sz="3800" smtClean="0"/>
              <a:t>     碩 　　  えみ　　エミ　　笑美</a:t>
            </a:r>
            <a:endParaRPr lang="en-US" altLang="ja-JP" sz="3800" dirty="0" smtClean="0"/>
          </a:p>
          <a:p>
            <a:pPr lvl="1">
              <a:buNone/>
            </a:pPr>
            <a:endParaRPr lang="en-US" sz="3800" dirty="0"/>
          </a:p>
        </p:txBody>
      </p:sp>
      <p:pic>
        <p:nvPicPr>
          <p:cNvPr id="4" name="Picture 6" descr="http://www.learnjapanesefree.com/img/hiragana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752600"/>
            <a:ext cx="4953000" cy="2397252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</p:pic>
      <p:cxnSp>
        <p:nvCxnSpPr>
          <p:cNvPr id="6" name="Straight Connector 5"/>
          <p:cNvCxnSpPr/>
          <p:nvPr/>
        </p:nvCxnSpPr>
        <p:spPr>
          <a:xfrm>
            <a:off x="4572000" y="6096000"/>
            <a:ext cx="0" cy="609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/>
          </a:bodyPr>
          <a:lstStyle/>
          <a:p>
            <a:pPr eaLnBrk="1" hangingPunct="1"/>
            <a:r>
              <a:rPr lang="en-US" sz="4000" dirty="0" err="1" smtClean="0"/>
              <a:t>Japón</a:t>
            </a:r>
            <a:r>
              <a:rPr lang="en-US" sz="4000" dirty="0" smtClean="0"/>
              <a:t> </a:t>
            </a:r>
            <a:r>
              <a:rPr lang="en-US" sz="4000" dirty="0" err="1" smtClean="0"/>
              <a:t>tiene</a:t>
            </a:r>
            <a:r>
              <a:rPr lang="en-US" sz="4000" dirty="0" smtClean="0"/>
              <a:t> </a:t>
            </a:r>
            <a:r>
              <a:rPr lang="en-US" sz="4000" dirty="0" err="1" smtClean="0"/>
              <a:t>trenes</a:t>
            </a:r>
            <a:r>
              <a:rPr lang="en-US" sz="4000" dirty="0" smtClean="0"/>
              <a:t> de </a:t>
            </a:r>
            <a:r>
              <a:rPr lang="en-US" sz="4000" dirty="0" err="1" smtClean="0"/>
              <a:t>alta</a:t>
            </a:r>
            <a:r>
              <a:rPr lang="en-US" sz="4000" dirty="0" smtClean="0"/>
              <a:t> </a:t>
            </a:r>
            <a:r>
              <a:rPr lang="en-US" sz="4000" dirty="0" err="1" smtClean="0"/>
              <a:t>velocidad</a:t>
            </a:r>
            <a:r>
              <a:rPr lang="en-US" sz="4000" dirty="0" smtClean="0"/>
              <a:t> </a:t>
            </a:r>
          </a:p>
        </p:txBody>
      </p:sp>
      <p:pic>
        <p:nvPicPr>
          <p:cNvPr id="5125" name="Picture 5" descr="MPj04003170000[1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1219200"/>
            <a:ext cx="7162800" cy="477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1143000" y="6027003"/>
            <a:ext cx="71628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/>
              <a:t>“Bullet Trains</a:t>
            </a:r>
            <a:r>
              <a:rPr lang="en-US" sz="2400" b="1" dirty="0" smtClean="0"/>
              <a:t>” (en </a:t>
            </a:r>
            <a:r>
              <a:rPr lang="en-US" sz="2400" b="1" dirty="0" err="1" smtClean="0"/>
              <a:t>inglés</a:t>
            </a:r>
            <a:r>
              <a:rPr lang="en-US" sz="2400" b="1" dirty="0" smtClean="0"/>
              <a:t>), </a:t>
            </a:r>
            <a:r>
              <a:rPr lang="en-US" sz="2400" b="1" dirty="0" err="1" smtClean="0"/>
              <a:t>Tren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Bala</a:t>
            </a:r>
            <a:r>
              <a:rPr lang="en-US" sz="2400" b="1" dirty="0" smtClean="0"/>
              <a:t> (en </a:t>
            </a:r>
            <a:r>
              <a:rPr lang="en-US" sz="2400" b="1" dirty="0" err="1" smtClean="0"/>
              <a:t>español</a:t>
            </a:r>
            <a:r>
              <a:rPr lang="en-US" sz="2400" b="1" dirty="0" smtClean="0"/>
              <a:t>) o </a:t>
            </a:r>
            <a:r>
              <a:rPr lang="en-US" sz="2400" b="1" i="1" dirty="0" err="1" smtClean="0"/>
              <a:t>Shinkansen</a:t>
            </a:r>
            <a:r>
              <a:rPr lang="en-US" sz="2400" b="1" i="1" dirty="0" smtClean="0"/>
              <a:t> </a:t>
            </a:r>
            <a:r>
              <a:rPr lang="en-US" sz="2400" b="1" dirty="0" smtClean="0"/>
              <a:t>(en </a:t>
            </a:r>
            <a:r>
              <a:rPr lang="en-US" sz="2400" b="1" dirty="0" err="1" smtClean="0"/>
              <a:t>japonés</a:t>
            </a:r>
            <a:r>
              <a:rPr lang="en-US" sz="2400" b="1" dirty="0" smtClean="0"/>
              <a:t>)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/>
      <p:bldP spid="5126" grpId="0"/>
      <p:bldP spid="5126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1305</TotalTime>
  <Words>444</Words>
  <Application>Microsoft Office PowerPoint</Application>
  <PresentationFormat>On-screen Show (4:3)</PresentationFormat>
  <Paragraphs>80</Paragraphs>
  <Slides>21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JAPÓN  </vt:lpstr>
      <vt:lpstr>Presentación de Japón</vt:lpstr>
      <vt:lpstr>¿Como somos japoneses?</vt:lpstr>
      <vt:lpstr>¿Dónde está Japón?</vt:lpstr>
      <vt:lpstr>La populación de Japón</vt:lpstr>
      <vt:lpstr>Este es Japón.</vt:lpstr>
      <vt:lpstr>Tokyo es el capital de Japón</vt:lpstr>
      <vt:lpstr>Escritura Japonesa</vt:lpstr>
      <vt:lpstr>Japón tiene trenes de alta velocidad </vt:lpstr>
      <vt:lpstr>Mucha gente en Japón van en tren </vt:lpstr>
      <vt:lpstr>Fabrica en Japón</vt:lpstr>
      <vt:lpstr>Ropa Japonesa  En Japón muchos años el pasado las personas usaban kimonos, pero hoy personas usan ropa de Oeste.</vt:lpstr>
      <vt:lpstr>Comida japonesa</vt:lpstr>
      <vt:lpstr>Origami</vt:lpstr>
      <vt:lpstr>Montaña Fuji</vt:lpstr>
      <vt:lpstr>Este es el “Templo de Oro” en Kyoto, Japón</vt:lpstr>
      <vt:lpstr>Sumo Lucha</vt:lpstr>
      <vt:lpstr> Japón tiene muchos terremotos.</vt:lpstr>
      <vt:lpstr>El Japón aún esta recouperando del terremoto y el tsunami llamado “el gran terremoto de Tohoku’’</vt:lpstr>
      <vt:lpstr>Aprendiendo del Japón</vt:lpstr>
      <vt:lpstr>¡Gracias por ver nuestra presentación!</vt:lpstr>
    </vt:vector>
  </TitlesOfParts>
  <Company>Nintendo of America Inc.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Introducing Japan</dc:title>
  <dc:creator>NOA</dc:creator>
  <cp:lastModifiedBy>Renee</cp:lastModifiedBy>
  <cp:revision>104</cp:revision>
  <dcterms:created xsi:type="dcterms:W3CDTF">2011-12-06T21:58:51Z</dcterms:created>
  <dcterms:modified xsi:type="dcterms:W3CDTF">2013-11-05T08:12:01Z</dcterms:modified>
</cp:coreProperties>
</file>