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2" r:id="rId5"/>
    <p:sldId id="259" r:id="rId6"/>
    <p:sldId id="261" r:id="rId7"/>
    <p:sldId id="263" r:id="rId8"/>
    <p:sldId id="257" r:id="rId9"/>
    <p:sldId id="264" r:id="rId10"/>
    <p:sldId id="271" r:id="rId11"/>
    <p:sldId id="260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581CB-5F19-4EF1-BCB8-EBDCE3D44B3A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1E2C9-85B1-4703-8429-794DFA34C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lleyapp\Pamama\large 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5578"/>
            <a:ext cx="6781800" cy="6632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bungalows</a:t>
            </a:r>
            <a:endParaRPr lang="en-US" dirty="0"/>
          </a:p>
        </p:txBody>
      </p:sp>
      <p:pic>
        <p:nvPicPr>
          <p:cNvPr id="4" name="Content Placeholder 3" descr="overwater bungalow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371600"/>
            <a:ext cx="6324600" cy="497468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Beach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beach on c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477000" cy="5029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  <a:endParaRPr lang="en-US" dirty="0"/>
          </a:p>
        </p:txBody>
      </p:sp>
      <p:pic>
        <p:nvPicPr>
          <p:cNvPr id="4" name="Content Placeholder 3" descr="coins, Balbo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295400"/>
            <a:ext cx="3886200" cy="5257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currency</a:t>
            </a:r>
            <a:endParaRPr lang="en-US" dirty="0"/>
          </a:p>
        </p:txBody>
      </p:sp>
      <p:pic>
        <p:nvPicPr>
          <p:cNvPr id="4" name="Content Placeholder 3" descr="mone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905000"/>
            <a:ext cx="3484283" cy="3352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goods</a:t>
            </a:r>
            <a:endParaRPr lang="en-US" dirty="0"/>
          </a:p>
        </p:txBody>
      </p:sp>
      <p:pic>
        <p:nvPicPr>
          <p:cNvPr id="4" name="Content Placeholder 3" descr="market selling goo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5405" y="1600200"/>
            <a:ext cx="6793190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 and vegetables</a:t>
            </a:r>
            <a:endParaRPr lang="en-US" dirty="0"/>
          </a:p>
        </p:txBody>
      </p:sp>
      <p:pic>
        <p:nvPicPr>
          <p:cNvPr id="4" name="Content Placeholder 3" descr="market frui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524000"/>
            <a:ext cx="7328525" cy="48768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Fish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market f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086600" cy="519323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</a:t>
            </a:r>
            <a:endParaRPr lang="en-US" dirty="0"/>
          </a:p>
        </p:txBody>
      </p:sp>
      <p:pic>
        <p:nvPicPr>
          <p:cNvPr id="4" name="Content Placeholder 3" descr="panama fl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371600"/>
            <a:ext cx="6566505" cy="4648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map</a:t>
            </a:r>
            <a:endParaRPr lang="en-US" dirty="0"/>
          </a:p>
        </p:txBody>
      </p:sp>
      <p:pic>
        <p:nvPicPr>
          <p:cNvPr id="4" name="Content Placeholder 3" descr="closer panama 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167843" cy="3810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Cruising through the canal</a:t>
            </a:r>
            <a:endParaRPr lang="en-US" dirty="0"/>
          </a:p>
        </p:txBody>
      </p:sp>
      <p:pic>
        <p:nvPicPr>
          <p:cNvPr id="4" name="Content Placeholder 3" descr="cruising-the-panama-ca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95400"/>
            <a:ext cx="6762750" cy="520437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Panama canal</a:t>
            </a:r>
            <a:endParaRPr lang="en-US" dirty="0"/>
          </a:p>
        </p:txBody>
      </p:sp>
      <p:pic>
        <p:nvPicPr>
          <p:cNvPr id="4" name="Content Placeholder 3" descr="Panam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7029948" cy="5105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Panama city</a:t>
            </a:r>
            <a:endParaRPr lang="en-US" dirty="0"/>
          </a:p>
        </p:txBody>
      </p:sp>
      <p:pic>
        <p:nvPicPr>
          <p:cNvPr id="4" name="Content Placeholder 3" descr="city on the be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295400"/>
            <a:ext cx="7121165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Countryside</a:t>
            </a:r>
            <a:endParaRPr lang="en-US" dirty="0"/>
          </a:p>
        </p:txBody>
      </p:sp>
      <p:pic>
        <p:nvPicPr>
          <p:cNvPr id="4" name="Content Placeholder 3" descr="countrysi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143000"/>
            <a:ext cx="6072188" cy="486258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mountains</a:t>
            </a:r>
            <a:endParaRPr lang="en-US" dirty="0"/>
          </a:p>
        </p:txBody>
      </p:sp>
      <p:pic>
        <p:nvPicPr>
          <p:cNvPr id="4" name="Content Placeholder 3" descr="countryside mountai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066800"/>
            <a:ext cx="6629400" cy="496565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Bananas</a:t>
            </a:r>
            <a:endParaRPr lang="en-US" dirty="0"/>
          </a:p>
        </p:txBody>
      </p:sp>
      <p:pic>
        <p:nvPicPr>
          <p:cNvPr id="4" name="Content Placeholder 3" descr="banana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676400"/>
            <a:ext cx="5839918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Tourism, hotels</a:t>
            </a:r>
            <a:endParaRPr lang="en-US" dirty="0"/>
          </a:p>
        </p:txBody>
      </p:sp>
      <p:pic>
        <p:nvPicPr>
          <p:cNvPr id="4" name="Content Placeholder 3" descr="hot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95400"/>
            <a:ext cx="6477000" cy="518676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29</Words>
  <Application>Microsoft Office PowerPoint</Application>
  <PresentationFormat>On-screen Show 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Small map</vt:lpstr>
      <vt:lpstr>Cruising through the canal</vt:lpstr>
      <vt:lpstr>Panama canal</vt:lpstr>
      <vt:lpstr>Panama city</vt:lpstr>
      <vt:lpstr>Countryside</vt:lpstr>
      <vt:lpstr>mountains</vt:lpstr>
      <vt:lpstr>Bananas</vt:lpstr>
      <vt:lpstr>Tourism, hotels</vt:lpstr>
      <vt:lpstr>Vacation bungalows</vt:lpstr>
      <vt:lpstr>Beach </vt:lpstr>
      <vt:lpstr>Currency</vt:lpstr>
      <vt:lpstr>Paper currency</vt:lpstr>
      <vt:lpstr>Market goods</vt:lpstr>
      <vt:lpstr>Fruits and vegetables</vt:lpstr>
      <vt:lpstr>Fish </vt:lpstr>
      <vt:lpstr>Flag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Alleyapp</dc:creator>
  <cp:lastModifiedBy>Alleyapp</cp:lastModifiedBy>
  <cp:revision>38</cp:revision>
  <dcterms:created xsi:type="dcterms:W3CDTF">2011-11-13T20:26:13Z</dcterms:created>
  <dcterms:modified xsi:type="dcterms:W3CDTF">2011-11-14T00:23:26Z</dcterms:modified>
</cp:coreProperties>
</file>