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79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F8819-0C63-4C54-9D58-C722FC9F25CB}" type="datetimeFigureOut">
              <a:rPr lang="en-US" smtClean="0"/>
              <a:pPr/>
              <a:t>11/3/2011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57109-2D3E-41FD-96FD-6EEB29098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Vietnam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 - Rice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" y="457200"/>
            <a:ext cx="90297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 - Egg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33400"/>
            <a:ext cx="89154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 - Shoe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81000"/>
            <a:ext cx="8991600" cy="599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- Dish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533400"/>
            <a:ext cx="89154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- Soda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- Shopping Bo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- Playti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- Traff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 - Family on Motorcy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7762"/>
            <a:ext cx="6096000" cy="456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 -Packages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1981200"/>
            <a:ext cx="4876800" cy="4572000"/>
          </a:xfrm>
          <a:prstGeom prst="rect">
            <a:avLst/>
          </a:prstGeom>
        </p:spPr>
      </p:pic>
      <p:pic>
        <p:nvPicPr>
          <p:cNvPr id="2" name="Picture 1" descr="32 - Package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81000"/>
            <a:ext cx="304972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 - Map of V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23216" y="1990016"/>
            <a:ext cx="6019800" cy="2801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2 - 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828800"/>
            <a:ext cx="4114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 - Pigs on Bik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5487805" cy="3657600"/>
          </a:xfrm>
          <a:prstGeom prst="rect">
            <a:avLst/>
          </a:prstGeom>
        </p:spPr>
      </p:pic>
      <p:pic>
        <p:nvPicPr>
          <p:cNvPr id="3" name="Picture 2" descr="33.6 - Hauling Duc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0480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5 - Hauling Furni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150" y="1433512"/>
            <a:ext cx="5981700" cy="399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 - Pigs &amp; Burg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 - Caleb on Bike.jpg"/>
          <p:cNvPicPr>
            <a:picLocks noChangeAspect="1"/>
          </p:cNvPicPr>
          <p:nvPr/>
        </p:nvPicPr>
        <p:blipFill>
          <a:blip r:embed="rId2" cstate="print"/>
          <a:srcRect l="16667" r="19167"/>
          <a:stretch>
            <a:fillRect/>
          </a:stretch>
        </p:blipFill>
        <p:spPr>
          <a:xfrm>
            <a:off x="1524000" y="379511"/>
            <a:ext cx="58674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 - Rice Pat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52400"/>
            <a:ext cx="5486400" cy="3657600"/>
          </a:xfrm>
          <a:prstGeom prst="rect">
            <a:avLst/>
          </a:prstGeom>
        </p:spPr>
      </p:pic>
      <p:pic>
        <p:nvPicPr>
          <p:cNvPr id="4" name="Picture 3" descr="38 - Rice Patty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57600" y="3814800"/>
            <a:ext cx="5486400" cy="3043200"/>
          </a:xfrm>
          <a:prstGeom prst="rect">
            <a:avLst/>
          </a:prstGeom>
        </p:spPr>
      </p:pic>
      <p:pic>
        <p:nvPicPr>
          <p:cNvPr id="2" name="Picture 1" descr="36 - Rice Patty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276600"/>
            <a:ext cx="3657599" cy="243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 - Rice Patty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76200"/>
            <a:ext cx="6298788" cy="3200400"/>
          </a:xfrm>
          <a:prstGeom prst="rect">
            <a:avLst/>
          </a:prstGeom>
        </p:spPr>
      </p:pic>
      <p:pic>
        <p:nvPicPr>
          <p:cNvPr id="4" name="Picture 3" descr="41 - Rice Patty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429000"/>
            <a:ext cx="4800600" cy="3200400"/>
          </a:xfrm>
          <a:prstGeom prst="rect">
            <a:avLst/>
          </a:prstGeom>
        </p:spPr>
      </p:pic>
      <p:pic>
        <p:nvPicPr>
          <p:cNvPr id="5" name="Picture 4" descr="42 - Rice Haulin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6000" y="35052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 - Fis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28600"/>
            <a:ext cx="89154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 - Wate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5486400" cy="3657600"/>
          </a:xfrm>
          <a:prstGeom prst="rect">
            <a:avLst/>
          </a:prstGeom>
        </p:spPr>
      </p:pic>
      <p:pic>
        <p:nvPicPr>
          <p:cNvPr id="3" name="Picture 2" descr="45 - Packing up Sh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0480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 - Hauling 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3048000"/>
            <a:ext cx="5483722" cy="3657600"/>
          </a:xfrm>
          <a:prstGeom prst="rect">
            <a:avLst/>
          </a:prstGeom>
        </p:spPr>
      </p:pic>
      <p:pic>
        <p:nvPicPr>
          <p:cNvPr id="3" name="Picture 2" descr="47 - Hauling Ic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83722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 - Embroid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 - Nha Tran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304800"/>
            <a:ext cx="4114800" cy="2743200"/>
          </a:xfrm>
          <a:prstGeom prst="rect">
            <a:avLst/>
          </a:prstGeom>
        </p:spPr>
      </p:pic>
      <p:pic>
        <p:nvPicPr>
          <p:cNvPr id="6" name="Picture 5" descr="4 - Nha Trang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800"/>
            <a:ext cx="4114800" cy="2743200"/>
          </a:xfrm>
          <a:prstGeom prst="rect">
            <a:avLst/>
          </a:prstGeom>
        </p:spPr>
      </p:pic>
      <p:pic>
        <p:nvPicPr>
          <p:cNvPr id="7" name="Picture 6" descr="5 - Da L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2800"/>
            <a:ext cx="4114800" cy="2743200"/>
          </a:xfrm>
          <a:prstGeom prst="rect">
            <a:avLst/>
          </a:prstGeom>
        </p:spPr>
      </p:pic>
      <p:pic>
        <p:nvPicPr>
          <p:cNvPr id="8" name="Picture 7" descr="6 - Ha Long B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352800"/>
            <a:ext cx="4114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- Ao D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304800"/>
            <a:ext cx="2476500" cy="5778500"/>
          </a:xfrm>
          <a:prstGeom prst="rect">
            <a:avLst/>
          </a:prstGeom>
        </p:spPr>
      </p:pic>
      <p:pic>
        <p:nvPicPr>
          <p:cNvPr id="3" name="Picture 2" descr="8 - Conical H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381000"/>
            <a:ext cx="4041000" cy="2695316"/>
          </a:xfrm>
          <a:prstGeom prst="rect">
            <a:avLst/>
          </a:prstGeom>
        </p:spPr>
      </p:pic>
      <p:pic>
        <p:nvPicPr>
          <p:cNvPr id="4" name="Picture 3" descr="9 - Unifor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276600"/>
            <a:ext cx="48768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- Neighborhoo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"/>
            <a:ext cx="3556000" cy="3048000"/>
          </a:xfrm>
          <a:prstGeom prst="rect">
            <a:avLst/>
          </a:prstGeom>
        </p:spPr>
      </p:pic>
      <p:pic>
        <p:nvPicPr>
          <p:cNvPr id="4" name="Picture 3" descr="12 - Hallway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33800" y="228600"/>
            <a:ext cx="3276600" cy="2438400"/>
          </a:xfrm>
          <a:prstGeom prst="rect">
            <a:avLst/>
          </a:prstGeom>
        </p:spPr>
      </p:pic>
      <p:pic>
        <p:nvPicPr>
          <p:cNvPr id="5" name="Picture 4" descr="13 - Bathroo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05600" y="3581400"/>
            <a:ext cx="2286000" cy="3052800"/>
          </a:xfrm>
          <a:prstGeom prst="rect">
            <a:avLst/>
          </a:prstGeom>
        </p:spPr>
      </p:pic>
      <p:pic>
        <p:nvPicPr>
          <p:cNvPr id="6" name="Picture 5" descr="14 - Kitche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371600" y="3352800"/>
            <a:ext cx="4800600" cy="3200400"/>
          </a:xfrm>
          <a:prstGeom prst="rect">
            <a:avLst/>
          </a:prstGeom>
        </p:spPr>
      </p:pic>
      <p:pic>
        <p:nvPicPr>
          <p:cNvPr id="7" name="Picture 6" descr="15 - Kett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1676400"/>
            <a:ext cx="27432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 - Soup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3352800"/>
            <a:ext cx="5026746" cy="3352800"/>
          </a:xfrm>
          <a:prstGeom prst="rect">
            <a:avLst/>
          </a:prstGeom>
        </p:spPr>
      </p:pic>
      <p:pic>
        <p:nvPicPr>
          <p:cNvPr id="3" name="Picture 2" descr="17 - Soup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00" y="150000"/>
            <a:ext cx="4269600" cy="3202200"/>
          </a:xfrm>
          <a:prstGeom prst="rect">
            <a:avLst/>
          </a:prstGeom>
        </p:spPr>
      </p:pic>
      <p:pic>
        <p:nvPicPr>
          <p:cNvPr id="4" name="Picture 3" descr="18 - Fruit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33400"/>
            <a:ext cx="4114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 - Marke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5029200" cy="3352800"/>
          </a:xfrm>
          <a:prstGeom prst="rect">
            <a:avLst/>
          </a:prstGeom>
        </p:spPr>
      </p:pic>
      <p:pic>
        <p:nvPicPr>
          <p:cNvPr id="3" name="Picture 2" descr="20 - Marke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670" y="3352800"/>
            <a:ext cx="4798256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- Fruit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57200"/>
            <a:ext cx="8911049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- Meat Mark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81000"/>
            <a:ext cx="8991600" cy="599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</Words>
  <Application>Microsoft Office PowerPoint</Application>
  <PresentationFormat>On-screen Show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Vietnam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Vietnam</dc:title>
  <dc:creator>Mike</dc:creator>
  <cp:lastModifiedBy>Renee</cp:lastModifiedBy>
  <cp:revision>8</cp:revision>
  <dcterms:created xsi:type="dcterms:W3CDTF">2011-10-26T04:23:57Z</dcterms:created>
  <dcterms:modified xsi:type="dcterms:W3CDTF">2011-11-03T18:12:13Z</dcterms:modified>
</cp:coreProperties>
</file>